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85" r:id="rId4"/>
    <p:sldId id="261" r:id="rId5"/>
    <p:sldId id="298" r:id="rId6"/>
    <p:sldId id="286" r:id="rId7"/>
    <p:sldId id="299" r:id="rId8"/>
    <p:sldId id="300" r:id="rId9"/>
    <p:sldId id="301" r:id="rId10"/>
    <p:sldId id="302" r:id="rId11"/>
    <p:sldId id="288" r:id="rId12"/>
    <p:sldId id="289" r:id="rId13"/>
    <p:sldId id="303" r:id="rId14"/>
    <p:sldId id="270" r:id="rId15"/>
    <p:sldId id="291" r:id="rId16"/>
    <p:sldId id="293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ira Sans Extra Condensed" panose="020B0503050000020004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0"/>
      <p:regular r:id="rId31"/>
      <p:bold r:id="rId32"/>
      <p:italic r:id="rId33"/>
      <p:boldItalic r:id="rId34"/>
    </p:embeddedFont>
    <p:embeddedFont>
      <p:font typeface="Montserrat SemiBold" panose="000007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6D982D-0473-4F59-AFDC-3A93C8454563}">
  <a:tblStyle styleId="{C06D982D-0473-4F59-AFDC-3A93C84545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5fc6f885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25fc6f885e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5868fc0f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5868fc0f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1b6cc432ef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1b6cc432ef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de95a381e3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de95a381e3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44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de95a381e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de95a381e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a5868fc0f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a5868fc0f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85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5fc6f885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25fc6f885e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1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577992"/>
            <a:ext cx="4487400" cy="15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135908"/>
            <a:ext cx="44874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"/>
              <a:buNone/>
              <a:defRPr sz="24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ontserrat"/>
              <a:buNone/>
              <a:defRPr sz="24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096600"/>
            <a:ext cx="7713600" cy="3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●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○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■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●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○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■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●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○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■"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hea.info/Download/3_EHEA_Newsletter_Guideline%20for%20Board%201203202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 txBox="1">
            <a:spLocks noGrp="1"/>
          </p:cNvSpPr>
          <p:nvPr>
            <p:ph type="ctrTitle"/>
          </p:nvPr>
        </p:nvSpPr>
        <p:spPr>
          <a:xfrm>
            <a:off x="715100" y="1577992"/>
            <a:ext cx="4487400" cy="15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EHEA Secretariat updates</a:t>
            </a:r>
            <a:endParaRPr dirty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ubTitle" idx="1"/>
          </p:nvPr>
        </p:nvSpPr>
        <p:spPr>
          <a:xfrm>
            <a:off x="715099" y="3135908"/>
            <a:ext cx="5000811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Horia Onița, Head of Secretariat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XC</a:t>
            </a:r>
            <a:r>
              <a:rPr lang="en-US" dirty="0"/>
              <a:t>IX</a:t>
            </a:r>
            <a:r>
              <a:rPr lang="ro-RO" dirty="0"/>
              <a:t> BFUG </a:t>
            </a:r>
            <a:r>
              <a:rPr lang="ro-RO" dirty="0" err="1"/>
              <a:t>meeting</a:t>
            </a:r>
            <a:endParaRPr lang="ro-R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Online, hosted by Cyprus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– 10</a:t>
            </a:r>
            <a:r>
              <a:rPr lang="en-US" baseline="30000" dirty="0"/>
              <a:t>th</a:t>
            </a:r>
            <a:r>
              <a:rPr lang="en-US" dirty="0"/>
              <a:t> of March 2026</a:t>
            </a:r>
            <a:endParaRPr lang="ro-R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o-RO" dirty="0"/>
          </a:p>
        </p:txBody>
      </p:sp>
      <p:pic>
        <p:nvPicPr>
          <p:cNvPr id="6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973E83B7-2F3C-4A3E-A82A-E246B2CCAE7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11109" y="519476"/>
            <a:ext cx="4691911" cy="2831232"/>
          </a:xfrm>
          <a:prstGeom prst="rect">
            <a:avLst/>
          </a:prstGeom>
          <a:ln/>
        </p:spPr>
      </p:pic>
      <p:pic>
        <p:nvPicPr>
          <p:cNvPr id="5" name="image4.jpg" descr="EN V Co-funded by the EU_POS">
            <a:extLst>
              <a:ext uri="{FF2B5EF4-FFF2-40B4-BE49-F238E27FC236}">
                <a16:creationId xmlns:a16="http://schemas.microsoft.com/office/drawing/2014/main" id="{148F11B8-CE96-4882-8540-063ACB8C068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3DF2-9C1A-4DB6-A111-382B0AF3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30" y="16935"/>
            <a:ext cx="6531134" cy="561600"/>
          </a:xfrm>
        </p:spPr>
        <p:txBody>
          <a:bodyPr/>
          <a:lstStyle/>
          <a:p>
            <a:r>
              <a:rPr lang="en-US" dirty="0"/>
              <a:t>Social media mid-term report</a:t>
            </a:r>
          </a:p>
        </p:txBody>
      </p:sp>
      <p:pic>
        <p:nvPicPr>
          <p:cNvPr id="5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0981B653-6835-49BC-8170-079EE60D754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6" name="image4.jpg" descr="EN V Co-funded by the EU_POS">
            <a:extLst>
              <a:ext uri="{FF2B5EF4-FFF2-40B4-BE49-F238E27FC236}">
                <a16:creationId xmlns:a16="http://schemas.microsoft.com/office/drawing/2014/main" id="{92AFCF6F-79AD-4139-8DA2-C3D996EE542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AA32B-B49C-4465-86AA-8DA562077551}"/>
              </a:ext>
            </a:extLst>
          </p:cNvPr>
          <p:cNvSpPr txBox="1"/>
          <p:nvPr/>
        </p:nvSpPr>
        <p:spPr>
          <a:xfrm>
            <a:off x="663030" y="717676"/>
            <a:ext cx="4433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dirty="0">
              <a:latin typeface="Montserrat" panose="00000500000000000000" pitchFamily="2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dirty="0">
              <a:latin typeface="Montserrat" panose="00000500000000000000" pitchFamily="2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Average 1400 views/post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Montserrat" panose="00000500000000000000" pitchFamily="2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Increase of over 3x for reach and audience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421F0-8BE4-4B15-B868-07EBDD36E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414" y="600393"/>
            <a:ext cx="3319652" cy="1946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E7CCF-4CC1-4BC5-BE0E-B55B1F21F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209" y="2524538"/>
            <a:ext cx="256779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1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932DB-29A3-4594-8BFA-178A6376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B3AB0-1C56-4502-B7DA-78567CD2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434" y="3060142"/>
            <a:ext cx="3652566" cy="1940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E83444-A1A0-4F2B-8666-F6B12F83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46" y="2749644"/>
            <a:ext cx="4174910" cy="2317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B2A7D-4CCB-4947-BCF2-B5E0BAACA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958" y="0"/>
            <a:ext cx="3032102" cy="2805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6F5D4-03FE-43BE-AB3E-FD09EDB37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" y="24305"/>
            <a:ext cx="5973346" cy="27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2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B347-7E53-405D-99FB-6032D642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50" y="232580"/>
            <a:ext cx="8238900" cy="561600"/>
          </a:xfrm>
        </p:spPr>
        <p:txBody>
          <a:bodyPr/>
          <a:lstStyle/>
          <a:p>
            <a:r>
              <a:rPr lang="en-US" dirty="0"/>
              <a:t>Website – new.ehea.info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B8673-036C-4537-B2EA-0D766802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797" y="1152813"/>
            <a:ext cx="3971269" cy="3808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A73A5-13A5-449C-B2B5-2C1461364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14" y="1152813"/>
            <a:ext cx="4197918" cy="3831347"/>
          </a:xfrm>
          <a:prstGeom prst="rect">
            <a:avLst/>
          </a:prstGeom>
        </p:spPr>
      </p:pic>
      <p:pic>
        <p:nvPicPr>
          <p:cNvPr id="9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0749FE2A-D5C9-47FF-981B-17130F84E6C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2211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B347-7E53-405D-99FB-6032D642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50" y="232580"/>
            <a:ext cx="8238900" cy="561600"/>
          </a:xfrm>
        </p:spPr>
        <p:txBody>
          <a:bodyPr/>
          <a:lstStyle/>
          <a:p>
            <a:r>
              <a:rPr lang="en-US" dirty="0"/>
              <a:t>Website – new.ehea.info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B8673-036C-4537-B2EA-0D766802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797" y="1152813"/>
            <a:ext cx="3971269" cy="3808535"/>
          </a:xfrm>
          <a:prstGeom prst="rect">
            <a:avLst/>
          </a:prstGeom>
        </p:spPr>
      </p:pic>
      <p:pic>
        <p:nvPicPr>
          <p:cNvPr id="9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0749FE2A-D5C9-47FF-981B-17130F84E6C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24273-A883-4189-9479-CB878AEC052A}"/>
              </a:ext>
            </a:extLst>
          </p:cNvPr>
          <p:cNvSpPr txBox="1"/>
          <p:nvPr/>
        </p:nvSpPr>
        <p:spPr>
          <a:xfrm>
            <a:off x="587439" y="1264314"/>
            <a:ext cx="46940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Montserrat" panose="00000500000000000000" pitchFamily="2" charset="0"/>
              </a:rPr>
              <a:t>Migration – 11 &amp; 12 March 2026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Montserrat" panose="00000500000000000000" pitchFamily="2" charset="0"/>
              </a:rPr>
              <a:t>Presented + feedback at the Board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Please review your country/</a:t>
            </a:r>
            <a:r>
              <a:rPr lang="en-US" dirty="0" err="1">
                <a:latin typeface="Montserrat" panose="00000500000000000000" pitchFamily="2" charset="0"/>
              </a:rPr>
              <a:t>organisation</a:t>
            </a:r>
            <a:r>
              <a:rPr lang="en-US" dirty="0">
                <a:latin typeface="Montserrat" panose="00000500000000000000" pitchFamily="2" charset="0"/>
              </a:rPr>
              <a:t> page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WS will be asked to further review their Bologna topics pages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Latest meetings to be uploaded on a rolling basis</a:t>
            </a:r>
          </a:p>
        </p:txBody>
      </p:sp>
    </p:spTree>
    <p:extLst>
      <p:ext uri="{BB962C8B-B14F-4D97-AF65-F5344CB8AC3E}">
        <p14:creationId xmlns:p14="http://schemas.microsoft.com/office/powerpoint/2010/main" val="292101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title"/>
          </p:nvPr>
        </p:nvSpPr>
        <p:spPr>
          <a:xfrm>
            <a:off x="452550" y="714340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activities conducted by the Secretariat</a:t>
            </a:r>
            <a:endParaRPr dirty="0"/>
          </a:p>
        </p:txBody>
      </p:sp>
      <p:sp>
        <p:nvSpPr>
          <p:cNvPr id="464" name="Google Shape;464;p29"/>
          <p:cNvSpPr/>
          <p:nvPr/>
        </p:nvSpPr>
        <p:spPr>
          <a:xfrm>
            <a:off x="877975" y="1505900"/>
            <a:ext cx="3509400" cy="935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9"/>
          <p:cNvSpPr/>
          <p:nvPr/>
        </p:nvSpPr>
        <p:spPr>
          <a:xfrm>
            <a:off x="877975" y="1640762"/>
            <a:ext cx="1034378" cy="1102446"/>
          </a:xfrm>
          <a:custGeom>
            <a:avLst/>
            <a:gdLst/>
            <a:ahLst/>
            <a:cxnLst/>
            <a:rect l="l" t="t" r="r" b="b"/>
            <a:pathLst>
              <a:path w="785107" h="836771" extrusionOk="0">
                <a:moveTo>
                  <a:pt x="785108" y="495395"/>
                </a:moveTo>
                <a:cubicBezTo>
                  <a:pt x="785055" y="683947"/>
                  <a:pt x="632603" y="836771"/>
                  <a:pt x="444562" y="836771"/>
                </a:cubicBezTo>
                <a:lnTo>
                  <a:pt x="105726" y="836771"/>
                </a:lnTo>
                <a:cubicBezTo>
                  <a:pt x="47335" y="836771"/>
                  <a:pt x="0" y="789308"/>
                  <a:pt x="0" y="730758"/>
                </a:cubicBezTo>
                <a:lnTo>
                  <a:pt x="0" y="0"/>
                </a:lnTo>
                <a:cubicBezTo>
                  <a:pt x="-52" y="84957"/>
                  <a:pt x="68590" y="153871"/>
                  <a:pt x="153317" y="153924"/>
                </a:cubicBezTo>
                <a:cubicBezTo>
                  <a:pt x="153380" y="153924"/>
                  <a:pt x="153444" y="153924"/>
                  <a:pt x="153507" y="153924"/>
                </a:cubicBezTo>
                <a:lnTo>
                  <a:pt x="444562" y="153924"/>
                </a:lnTo>
                <a:cubicBezTo>
                  <a:pt x="632640" y="153924"/>
                  <a:pt x="785108" y="306806"/>
                  <a:pt x="785108" y="4953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29"/>
          <p:cNvSpPr txBox="1"/>
          <p:nvPr/>
        </p:nvSpPr>
        <p:spPr>
          <a:xfrm>
            <a:off x="2005732" y="1890001"/>
            <a:ext cx="2515151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ESG public consultation analysis with EQAR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8" name="Google Shape;468;p29"/>
          <p:cNvSpPr txBox="1"/>
          <p:nvPr/>
        </p:nvSpPr>
        <p:spPr>
          <a:xfrm>
            <a:off x="874212" y="2075900"/>
            <a:ext cx="1041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01.</a:t>
            </a:r>
            <a:endParaRPr sz="240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877975" y="3078774"/>
            <a:ext cx="3509400" cy="99626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877975" y="3213637"/>
            <a:ext cx="1034378" cy="1102446"/>
          </a:xfrm>
          <a:custGeom>
            <a:avLst/>
            <a:gdLst/>
            <a:ahLst/>
            <a:cxnLst/>
            <a:rect l="l" t="t" r="r" b="b"/>
            <a:pathLst>
              <a:path w="785107" h="836771" extrusionOk="0">
                <a:moveTo>
                  <a:pt x="785108" y="495395"/>
                </a:moveTo>
                <a:cubicBezTo>
                  <a:pt x="785055" y="683947"/>
                  <a:pt x="632603" y="836771"/>
                  <a:pt x="444562" y="836771"/>
                </a:cubicBezTo>
                <a:lnTo>
                  <a:pt x="105726" y="836771"/>
                </a:lnTo>
                <a:cubicBezTo>
                  <a:pt x="47335" y="836771"/>
                  <a:pt x="0" y="789308"/>
                  <a:pt x="0" y="730758"/>
                </a:cubicBezTo>
                <a:lnTo>
                  <a:pt x="0" y="0"/>
                </a:lnTo>
                <a:cubicBezTo>
                  <a:pt x="-52" y="84957"/>
                  <a:pt x="68590" y="153871"/>
                  <a:pt x="153317" y="153924"/>
                </a:cubicBezTo>
                <a:cubicBezTo>
                  <a:pt x="153380" y="153924"/>
                  <a:pt x="153444" y="153924"/>
                  <a:pt x="153507" y="153924"/>
                </a:cubicBezTo>
                <a:lnTo>
                  <a:pt x="444562" y="153924"/>
                </a:lnTo>
                <a:cubicBezTo>
                  <a:pt x="632640" y="153924"/>
                  <a:pt x="785108" y="306806"/>
                  <a:pt x="785108" y="49539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29"/>
          <p:cNvSpPr txBox="1"/>
          <p:nvPr/>
        </p:nvSpPr>
        <p:spPr>
          <a:xfrm>
            <a:off x="2005732" y="3486051"/>
            <a:ext cx="2515151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accent4"/>
              </a:buClr>
              <a:buSzPts val="1100"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Communication for FV – National operators and BPIR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3" name="Google Shape;473;p29"/>
          <p:cNvSpPr txBox="1"/>
          <p:nvPr/>
        </p:nvSpPr>
        <p:spPr>
          <a:xfrm>
            <a:off x="874212" y="3648775"/>
            <a:ext cx="1041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02.</a:t>
            </a:r>
            <a:endParaRPr sz="240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751624" y="1505900"/>
            <a:ext cx="3762131" cy="935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4751625" y="1640762"/>
            <a:ext cx="1034378" cy="1102446"/>
          </a:xfrm>
          <a:custGeom>
            <a:avLst/>
            <a:gdLst/>
            <a:ahLst/>
            <a:cxnLst/>
            <a:rect l="l" t="t" r="r" b="b"/>
            <a:pathLst>
              <a:path w="785107" h="836771" extrusionOk="0">
                <a:moveTo>
                  <a:pt x="785108" y="495395"/>
                </a:moveTo>
                <a:cubicBezTo>
                  <a:pt x="785055" y="683947"/>
                  <a:pt x="632603" y="836771"/>
                  <a:pt x="444562" y="836771"/>
                </a:cubicBezTo>
                <a:lnTo>
                  <a:pt x="105726" y="836771"/>
                </a:lnTo>
                <a:cubicBezTo>
                  <a:pt x="47335" y="836771"/>
                  <a:pt x="0" y="789308"/>
                  <a:pt x="0" y="730758"/>
                </a:cubicBezTo>
                <a:lnTo>
                  <a:pt x="0" y="0"/>
                </a:lnTo>
                <a:cubicBezTo>
                  <a:pt x="-52" y="84957"/>
                  <a:pt x="68590" y="153871"/>
                  <a:pt x="153317" y="153924"/>
                </a:cubicBezTo>
                <a:cubicBezTo>
                  <a:pt x="153380" y="153924"/>
                  <a:pt x="153444" y="153924"/>
                  <a:pt x="153507" y="153924"/>
                </a:cubicBezTo>
                <a:lnTo>
                  <a:pt x="444562" y="153924"/>
                </a:lnTo>
                <a:cubicBezTo>
                  <a:pt x="632640" y="153924"/>
                  <a:pt x="785108" y="306806"/>
                  <a:pt x="785108" y="495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29"/>
          <p:cNvSpPr txBox="1"/>
          <p:nvPr/>
        </p:nvSpPr>
        <p:spPr>
          <a:xfrm>
            <a:off x="5883141" y="1802443"/>
            <a:ext cx="2506752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Supporting the TF LT Sec in the process &amp; procedure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7" name="Google Shape;477;p29"/>
          <p:cNvSpPr txBox="1"/>
          <p:nvPr/>
        </p:nvSpPr>
        <p:spPr>
          <a:xfrm>
            <a:off x="5883141" y="1853626"/>
            <a:ext cx="250675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8" name="Google Shape;478;p29"/>
          <p:cNvSpPr txBox="1"/>
          <p:nvPr/>
        </p:nvSpPr>
        <p:spPr>
          <a:xfrm>
            <a:off x="4747862" y="2075900"/>
            <a:ext cx="1041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02.</a:t>
            </a:r>
            <a:endParaRPr sz="24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751625" y="3078775"/>
            <a:ext cx="3762130" cy="99626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4751625" y="3213637"/>
            <a:ext cx="1034378" cy="1102446"/>
          </a:xfrm>
          <a:custGeom>
            <a:avLst/>
            <a:gdLst/>
            <a:ahLst/>
            <a:cxnLst/>
            <a:rect l="l" t="t" r="r" b="b"/>
            <a:pathLst>
              <a:path w="785107" h="836771" extrusionOk="0">
                <a:moveTo>
                  <a:pt x="785108" y="495395"/>
                </a:moveTo>
                <a:cubicBezTo>
                  <a:pt x="785055" y="683947"/>
                  <a:pt x="632603" y="836771"/>
                  <a:pt x="444562" y="836771"/>
                </a:cubicBezTo>
                <a:lnTo>
                  <a:pt x="105726" y="836771"/>
                </a:lnTo>
                <a:cubicBezTo>
                  <a:pt x="47335" y="836771"/>
                  <a:pt x="0" y="789308"/>
                  <a:pt x="0" y="730758"/>
                </a:cubicBezTo>
                <a:lnTo>
                  <a:pt x="0" y="0"/>
                </a:lnTo>
                <a:cubicBezTo>
                  <a:pt x="-52" y="84957"/>
                  <a:pt x="68590" y="153871"/>
                  <a:pt x="153317" y="153924"/>
                </a:cubicBezTo>
                <a:cubicBezTo>
                  <a:pt x="153380" y="153924"/>
                  <a:pt x="153444" y="153924"/>
                  <a:pt x="153507" y="153924"/>
                </a:cubicBezTo>
                <a:lnTo>
                  <a:pt x="444562" y="153924"/>
                </a:lnTo>
                <a:cubicBezTo>
                  <a:pt x="632640" y="153924"/>
                  <a:pt x="785108" y="306806"/>
                  <a:pt x="785108" y="49539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1" name="Google Shape;481;p29"/>
          <p:cNvSpPr txBox="1"/>
          <p:nvPr/>
        </p:nvSpPr>
        <p:spPr>
          <a:xfrm>
            <a:off x="5883140" y="3384389"/>
            <a:ext cx="258689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Coordination with the hosts of the Ministerial Conference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3" name="Google Shape;483;p29"/>
          <p:cNvSpPr txBox="1"/>
          <p:nvPr/>
        </p:nvSpPr>
        <p:spPr>
          <a:xfrm>
            <a:off x="4747862" y="3648775"/>
            <a:ext cx="1041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04.</a:t>
            </a:r>
            <a:endParaRPr sz="240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D5356A37-CCA9-488A-ACE7-B7D94651900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23" name="image4.jpg" descr="EN V Co-funded by the EU_POS">
            <a:extLst>
              <a:ext uri="{FF2B5EF4-FFF2-40B4-BE49-F238E27FC236}">
                <a16:creationId xmlns:a16="http://schemas.microsoft.com/office/drawing/2014/main" id="{1E997565-802A-474E-AF86-BB9AA7BA0C9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1"/>
          <p:cNvSpPr/>
          <p:nvPr/>
        </p:nvSpPr>
        <p:spPr>
          <a:xfrm>
            <a:off x="4730950" y="3893025"/>
            <a:ext cx="755100" cy="75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1" name="Google Shape;531;p31"/>
          <p:cNvSpPr/>
          <p:nvPr/>
        </p:nvSpPr>
        <p:spPr>
          <a:xfrm>
            <a:off x="4730950" y="2898988"/>
            <a:ext cx="755100" cy="75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32" name="Google Shape;532;p31"/>
          <p:cNvCxnSpPr>
            <a:cxnSpLocks/>
            <a:stCxn id="531" idx="2"/>
          </p:cNvCxnSpPr>
          <p:nvPr/>
        </p:nvCxnSpPr>
        <p:spPr>
          <a:xfrm rot="10800000" flipV="1">
            <a:off x="3780210" y="3276538"/>
            <a:ext cx="950740" cy="512308"/>
          </a:xfrm>
          <a:prstGeom prst="bentConnector3">
            <a:avLst>
              <a:gd name="adj1" fmla="val 8693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31"/>
          <p:cNvCxnSpPr>
            <a:cxnSpLocks/>
            <a:stCxn id="530" idx="2"/>
            <a:endCxn id="534" idx="3"/>
          </p:cNvCxnSpPr>
          <p:nvPr/>
        </p:nvCxnSpPr>
        <p:spPr>
          <a:xfrm rot="10800000">
            <a:off x="3072000" y="3785051"/>
            <a:ext cx="1658951" cy="48552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5" name="Google Shape;535;p31"/>
          <p:cNvSpPr/>
          <p:nvPr/>
        </p:nvSpPr>
        <p:spPr>
          <a:xfrm>
            <a:off x="4730950" y="1986675"/>
            <a:ext cx="755100" cy="75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6" name="Google Shape;536;p31"/>
          <p:cNvSpPr/>
          <p:nvPr/>
        </p:nvSpPr>
        <p:spPr>
          <a:xfrm>
            <a:off x="4730950" y="992638"/>
            <a:ext cx="755100" cy="75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7" name="Google Shape;537;p31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Secretariat’s team and supporting project</a:t>
            </a:r>
            <a:endParaRPr dirty="0"/>
          </a:p>
        </p:txBody>
      </p:sp>
      <p:sp>
        <p:nvSpPr>
          <p:cNvPr id="539" name="Google Shape;539;p31"/>
          <p:cNvSpPr txBox="1"/>
          <p:nvPr/>
        </p:nvSpPr>
        <p:spPr>
          <a:xfrm>
            <a:off x="1676400" y="1447976"/>
            <a:ext cx="1395600" cy="71266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Team</a:t>
            </a:r>
            <a:endParaRPr sz="1600" dirty="0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4" name="Google Shape;534;p31"/>
          <p:cNvSpPr txBox="1"/>
          <p:nvPr/>
        </p:nvSpPr>
        <p:spPr>
          <a:xfrm>
            <a:off x="1676400" y="3455301"/>
            <a:ext cx="1395599" cy="65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Project</a:t>
            </a:r>
            <a:endParaRPr sz="1600" dirty="0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1216439" y="3524865"/>
            <a:ext cx="364872" cy="422483"/>
          </a:xfrm>
          <a:custGeom>
            <a:avLst/>
            <a:gdLst/>
            <a:ahLst/>
            <a:cxnLst/>
            <a:rect l="l" t="t" r="r" b="b"/>
            <a:pathLst>
              <a:path w="595709" h="689768" extrusionOk="0">
                <a:moveTo>
                  <a:pt x="548680" y="62706"/>
                </a:moveTo>
                <a:lnTo>
                  <a:pt x="517327" y="62706"/>
                </a:lnTo>
                <a:lnTo>
                  <a:pt x="517327" y="94059"/>
                </a:lnTo>
                <a:lnTo>
                  <a:pt x="548680" y="94059"/>
                </a:lnTo>
                <a:cubicBezTo>
                  <a:pt x="557338" y="94059"/>
                  <a:pt x="564356" y="101078"/>
                  <a:pt x="564356" y="109736"/>
                </a:cubicBezTo>
                <a:lnTo>
                  <a:pt x="564356" y="438944"/>
                </a:lnTo>
                <a:lnTo>
                  <a:pt x="501650" y="438944"/>
                </a:lnTo>
                <a:lnTo>
                  <a:pt x="501650" y="125413"/>
                </a:lnTo>
                <a:lnTo>
                  <a:pt x="94059" y="125413"/>
                </a:lnTo>
                <a:lnTo>
                  <a:pt x="94059" y="438944"/>
                </a:lnTo>
                <a:lnTo>
                  <a:pt x="31353" y="438944"/>
                </a:lnTo>
                <a:lnTo>
                  <a:pt x="31353" y="109736"/>
                </a:lnTo>
                <a:cubicBezTo>
                  <a:pt x="31353" y="101078"/>
                  <a:pt x="38372" y="94059"/>
                  <a:pt x="47030" y="94059"/>
                </a:cubicBezTo>
                <a:lnTo>
                  <a:pt x="78383" y="94059"/>
                </a:lnTo>
                <a:lnTo>
                  <a:pt x="78383" y="62706"/>
                </a:lnTo>
                <a:lnTo>
                  <a:pt x="47030" y="62706"/>
                </a:lnTo>
                <a:cubicBezTo>
                  <a:pt x="21056" y="62706"/>
                  <a:pt x="0" y="83762"/>
                  <a:pt x="0" y="109736"/>
                </a:cubicBezTo>
                <a:lnTo>
                  <a:pt x="0" y="517327"/>
                </a:lnTo>
                <a:cubicBezTo>
                  <a:pt x="0" y="560616"/>
                  <a:pt x="35093" y="595709"/>
                  <a:pt x="78383" y="595709"/>
                </a:cubicBezTo>
                <a:lnTo>
                  <a:pt x="517327" y="595709"/>
                </a:lnTo>
                <a:cubicBezTo>
                  <a:pt x="560616" y="595709"/>
                  <a:pt x="595709" y="560616"/>
                  <a:pt x="595709" y="517327"/>
                </a:cubicBezTo>
                <a:lnTo>
                  <a:pt x="595709" y="109736"/>
                </a:lnTo>
                <a:cubicBezTo>
                  <a:pt x="595709" y="83762"/>
                  <a:pt x="574653" y="62706"/>
                  <a:pt x="548680" y="62706"/>
                </a:cubicBezTo>
                <a:close/>
                <a:moveTo>
                  <a:pt x="297855" y="172442"/>
                </a:moveTo>
                <a:lnTo>
                  <a:pt x="438944" y="172442"/>
                </a:lnTo>
                <a:lnTo>
                  <a:pt x="438944" y="203795"/>
                </a:lnTo>
                <a:lnTo>
                  <a:pt x="297855" y="203795"/>
                </a:lnTo>
                <a:close/>
                <a:moveTo>
                  <a:pt x="297855" y="235148"/>
                </a:moveTo>
                <a:lnTo>
                  <a:pt x="438944" y="235148"/>
                </a:lnTo>
                <a:lnTo>
                  <a:pt x="438944" y="266502"/>
                </a:lnTo>
                <a:lnTo>
                  <a:pt x="297855" y="266502"/>
                </a:lnTo>
                <a:close/>
                <a:moveTo>
                  <a:pt x="297855" y="297855"/>
                </a:moveTo>
                <a:lnTo>
                  <a:pt x="438944" y="297855"/>
                </a:lnTo>
                <a:lnTo>
                  <a:pt x="438944" y="329208"/>
                </a:lnTo>
                <a:lnTo>
                  <a:pt x="297855" y="329208"/>
                </a:lnTo>
                <a:close/>
                <a:moveTo>
                  <a:pt x="297855" y="360561"/>
                </a:moveTo>
                <a:lnTo>
                  <a:pt x="438944" y="360561"/>
                </a:lnTo>
                <a:lnTo>
                  <a:pt x="438944" y="391914"/>
                </a:lnTo>
                <a:lnTo>
                  <a:pt x="297855" y="391914"/>
                </a:lnTo>
                <a:close/>
                <a:moveTo>
                  <a:pt x="183573" y="208342"/>
                </a:moveTo>
                <a:lnTo>
                  <a:pt x="202071" y="226997"/>
                </a:lnTo>
                <a:lnTo>
                  <a:pt x="238284" y="178713"/>
                </a:lnTo>
                <a:lnTo>
                  <a:pt x="263366" y="197525"/>
                </a:lnTo>
                <a:lnTo>
                  <a:pt x="216337" y="260231"/>
                </a:lnTo>
                <a:cubicBezTo>
                  <a:pt x="213614" y="263885"/>
                  <a:pt x="209437" y="266174"/>
                  <a:pt x="204893" y="266502"/>
                </a:cubicBezTo>
                <a:lnTo>
                  <a:pt x="203795" y="266502"/>
                </a:lnTo>
                <a:cubicBezTo>
                  <a:pt x="199628" y="266526"/>
                  <a:pt x="195623" y="264890"/>
                  <a:pt x="192665" y="261955"/>
                </a:cubicBezTo>
                <a:lnTo>
                  <a:pt x="161312" y="230602"/>
                </a:lnTo>
                <a:close/>
                <a:moveTo>
                  <a:pt x="183573" y="333754"/>
                </a:moveTo>
                <a:lnTo>
                  <a:pt x="202071" y="352409"/>
                </a:lnTo>
                <a:lnTo>
                  <a:pt x="238284" y="304125"/>
                </a:lnTo>
                <a:lnTo>
                  <a:pt x="263366" y="322937"/>
                </a:lnTo>
                <a:lnTo>
                  <a:pt x="216337" y="385643"/>
                </a:lnTo>
                <a:cubicBezTo>
                  <a:pt x="213614" y="389297"/>
                  <a:pt x="209437" y="391586"/>
                  <a:pt x="204893" y="391914"/>
                </a:cubicBezTo>
                <a:lnTo>
                  <a:pt x="203795" y="391914"/>
                </a:lnTo>
                <a:cubicBezTo>
                  <a:pt x="199628" y="391938"/>
                  <a:pt x="195623" y="390302"/>
                  <a:pt x="192665" y="387368"/>
                </a:cubicBezTo>
                <a:lnTo>
                  <a:pt x="161312" y="356015"/>
                </a:lnTo>
                <a:close/>
                <a:moveTo>
                  <a:pt x="454620" y="533003"/>
                </a:moveTo>
                <a:lnTo>
                  <a:pt x="407591" y="533003"/>
                </a:lnTo>
                <a:lnTo>
                  <a:pt x="407591" y="501650"/>
                </a:lnTo>
                <a:lnTo>
                  <a:pt x="454620" y="501650"/>
                </a:lnTo>
                <a:close/>
                <a:moveTo>
                  <a:pt x="533003" y="533003"/>
                </a:moveTo>
                <a:lnTo>
                  <a:pt x="485973" y="533003"/>
                </a:lnTo>
                <a:lnTo>
                  <a:pt x="485973" y="501650"/>
                </a:lnTo>
                <a:lnTo>
                  <a:pt x="533003" y="501650"/>
                </a:lnTo>
                <a:close/>
                <a:moveTo>
                  <a:pt x="501650" y="15677"/>
                </a:moveTo>
                <a:cubicBezTo>
                  <a:pt x="501650" y="7019"/>
                  <a:pt x="494631" y="0"/>
                  <a:pt x="485973" y="0"/>
                </a:cubicBezTo>
                <a:lnTo>
                  <a:pt x="109736" y="0"/>
                </a:lnTo>
                <a:cubicBezTo>
                  <a:pt x="101078" y="0"/>
                  <a:pt x="94059" y="7019"/>
                  <a:pt x="94059" y="15677"/>
                </a:cubicBezTo>
                <a:lnTo>
                  <a:pt x="94059" y="94059"/>
                </a:lnTo>
                <a:lnTo>
                  <a:pt x="501650" y="94059"/>
                </a:lnTo>
                <a:close/>
                <a:moveTo>
                  <a:pt x="203795" y="62706"/>
                </a:moveTo>
                <a:lnTo>
                  <a:pt x="156766" y="62706"/>
                </a:lnTo>
                <a:lnTo>
                  <a:pt x="156766" y="31353"/>
                </a:lnTo>
                <a:lnTo>
                  <a:pt x="203795" y="31353"/>
                </a:lnTo>
                <a:close/>
                <a:moveTo>
                  <a:pt x="282178" y="62706"/>
                </a:moveTo>
                <a:lnTo>
                  <a:pt x="235148" y="62706"/>
                </a:lnTo>
                <a:lnTo>
                  <a:pt x="235148" y="31353"/>
                </a:lnTo>
                <a:lnTo>
                  <a:pt x="282178" y="31353"/>
                </a:lnTo>
                <a:close/>
                <a:moveTo>
                  <a:pt x="389563" y="658416"/>
                </a:moveTo>
                <a:lnTo>
                  <a:pt x="423267" y="658416"/>
                </a:lnTo>
                <a:lnTo>
                  <a:pt x="423267" y="689769"/>
                </a:lnTo>
                <a:lnTo>
                  <a:pt x="172442" y="689769"/>
                </a:lnTo>
                <a:lnTo>
                  <a:pt x="172442" y="658416"/>
                </a:lnTo>
                <a:lnTo>
                  <a:pt x="206147" y="658416"/>
                </a:lnTo>
                <a:lnTo>
                  <a:pt x="213985" y="611386"/>
                </a:lnTo>
                <a:lnTo>
                  <a:pt x="381724" y="61138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1216442" y="1638134"/>
            <a:ext cx="364872" cy="422483"/>
          </a:xfrm>
          <a:custGeom>
            <a:avLst/>
            <a:gdLst/>
            <a:ahLst/>
            <a:cxnLst/>
            <a:rect l="l" t="t" r="r" b="b"/>
            <a:pathLst>
              <a:path w="595709" h="689768" extrusionOk="0">
                <a:moveTo>
                  <a:pt x="548680" y="62706"/>
                </a:moveTo>
                <a:lnTo>
                  <a:pt x="517327" y="62706"/>
                </a:lnTo>
                <a:lnTo>
                  <a:pt x="517327" y="94059"/>
                </a:lnTo>
                <a:lnTo>
                  <a:pt x="548680" y="94059"/>
                </a:lnTo>
                <a:cubicBezTo>
                  <a:pt x="557338" y="94059"/>
                  <a:pt x="564356" y="101078"/>
                  <a:pt x="564356" y="109736"/>
                </a:cubicBezTo>
                <a:lnTo>
                  <a:pt x="564356" y="438944"/>
                </a:lnTo>
                <a:lnTo>
                  <a:pt x="501650" y="438944"/>
                </a:lnTo>
                <a:lnTo>
                  <a:pt x="501650" y="15677"/>
                </a:lnTo>
                <a:cubicBezTo>
                  <a:pt x="501650" y="7019"/>
                  <a:pt x="494631" y="0"/>
                  <a:pt x="485973" y="0"/>
                </a:cubicBezTo>
                <a:lnTo>
                  <a:pt x="109736" y="0"/>
                </a:lnTo>
                <a:cubicBezTo>
                  <a:pt x="101078" y="0"/>
                  <a:pt x="94059" y="7019"/>
                  <a:pt x="94059" y="15677"/>
                </a:cubicBezTo>
                <a:lnTo>
                  <a:pt x="94059" y="438944"/>
                </a:lnTo>
                <a:lnTo>
                  <a:pt x="31353" y="438944"/>
                </a:lnTo>
                <a:lnTo>
                  <a:pt x="31353" y="109736"/>
                </a:lnTo>
                <a:cubicBezTo>
                  <a:pt x="31353" y="101078"/>
                  <a:pt x="38372" y="94059"/>
                  <a:pt x="47030" y="94059"/>
                </a:cubicBezTo>
                <a:lnTo>
                  <a:pt x="78383" y="94059"/>
                </a:lnTo>
                <a:lnTo>
                  <a:pt x="78383" y="62706"/>
                </a:lnTo>
                <a:lnTo>
                  <a:pt x="47030" y="62706"/>
                </a:lnTo>
                <a:cubicBezTo>
                  <a:pt x="21056" y="62706"/>
                  <a:pt x="0" y="83762"/>
                  <a:pt x="0" y="109736"/>
                </a:cubicBezTo>
                <a:lnTo>
                  <a:pt x="0" y="517327"/>
                </a:lnTo>
                <a:cubicBezTo>
                  <a:pt x="0" y="560616"/>
                  <a:pt x="35093" y="595709"/>
                  <a:pt x="78383" y="595709"/>
                </a:cubicBezTo>
                <a:lnTo>
                  <a:pt x="517327" y="595709"/>
                </a:lnTo>
                <a:cubicBezTo>
                  <a:pt x="560616" y="595709"/>
                  <a:pt x="595709" y="560616"/>
                  <a:pt x="595709" y="517327"/>
                </a:cubicBezTo>
                <a:lnTo>
                  <a:pt x="595709" y="109736"/>
                </a:lnTo>
                <a:cubicBezTo>
                  <a:pt x="595709" y="83762"/>
                  <a:pt x="574653" y="62706"/>
                  <a:pt x="548680" y="62706"/>
                </a:cubicBezTo>
                <a:close/>
                <a:moveTo>
                  <a:pt x="161312" y="356015"/>
                </a:moveTo>
                <a:lnTo>
                  <a:pt x="183573" y="333754"/>
                </a:lnTo>
                <a:lnTo>
                  <a:pt x="202071" y="352409"/>
                </a:lnTo>
                <a:lnTo>
                  <a:pt x="238284" y="304125"/>
                </a:lnTo>
                <a:lnTo>
                  <a:pt x="263366" y="322937"/>
                </a:lnTo>
                <a:lnTo>
                  <a:pt x="216337" y="385643"/>
                </a:lnTo>
                <a:cubicBezTo>
                  <a:pt x="213614" y="389297"/>
                  <a:pt x="209437" y="391586"/>
                  <a:pt x="204893" y="391914"/>
                </a:cubicBezTo>
                <a:lnTo>
                  <a:pt x="203795" y="391914"/>
                </a:lnTo>
                <a:cubicBezTo>
                  <a:pt x="199628" y="391938"/>
                  <a:pt x="195623" y="390302"/>
                  <a:pt x="192665" y="387368"/>
                </a:cubicBezTo>
                <a:close/>
                <a:moveTo>
                  <a:pt x="297855" y="47030"/>
                </a:moveTo>
                <a:lnTo>
                  <a:pt x="438944" y="47030"/>
                </a:lnTo>
                <a:lnTo>
                  <a:pt x="438944" y="78383"/>
                </a:lnTo>
                <a:lnTo>
                  <a:pt x="297855" y="78383"/>
                </a:lnTo>
                <a:close/>
                <a:moveTo>
                  <a:pt x="297855" y="109736"/>
                </a:moveTo>
                <a:lnTo>
                  <a:pt x="438944" y="109736"/>
                </a:lnTo>
                <a:lnTo>
                  <a:pt x="438944" y="141089"/>
                </a:lnTo>
                <a:lnTo>
                  <a:pt x="297855" y="141089"/>
                </a:lnTo>
                <a:close/>
                <a:moveTo>
                  <a:pt x="297855" y="172442"/>
                </a:moveTo>
                <a:lnTo>
                  <a:pt x="438944" y="172442"/>
                </a:lnTo>
                <a:lnTo>
                  <a:pt x="438944" y="203795"/>
                </a:lnTo>
                <a:lnTo>
                  <a:pt x="297855" y="203795"/>
                </a:lnTo>
                <a:close/>
                <a:moveTo>
                  <a:pt x="297855" y="235148"/>
                </a:moveTo>
                <a:lnTo>
                  <a:pt x="438944" y="235148"/>
                </a:lnTo>
                <a:lnTo>
                  <a:pt x="438944" y="266502"/>
                </a:lnTo>
                <a:lnTo>
                  <a:pt x="297855" y="266502"/>
                </a:lnTo>
                <a:close/>
                <a:moveTo>
                  <a:pt x="297855" y="297855"/>
                </a:moveTo>
                <a:lnTo>
                  <a:pt x="438944" y="297855"/>
                </a:lnTo>
                <a:lnTo>
                  <a:pt x="438944" y="329208"/>
                </a:lnTo>
                <a:lnTo>
                  <a:pt x="297855" y="329208"/>
                </a:lnTo>
                <a:close/>
                <a:moveTo>
                  <a:pt x="297855" y="360561"/>
                </a:moveTo>
                <a:lnTo>
                  <a:pt x="438944" y="360561"/>
                </a:lnTo>
                <a:lnTo>
                  <a:pt x="438944" y="391914"/>
                </a:lnTo>
                <a:lnTo>
                  <a:pt x="297855" y="391914"/>
                </a:lnTo>
                <a:close/>
                <a:moveTo>
                  <a:pt x="216337" y="260231"/>
                </a:moveTo>
                <a:cubicBezTo>
                  <a:pt x="213614" y="263885"/>
                  <a:pt x="209437" y="266174"/>
                  <a:pt x="204893" y="266502"/>
                </a:cubicBezTo>
                <a:lnTo>
                  <a:pt x="203795" y="266502"/>
                </a:lnTo>
                <a:cubicBezTo>
                  <a:pt x="199628" y="266526"/>
                  <a:pt x="195623" y="264890"/>
                  <a:pt x="192665" y="261955"/>
                </a:cubicBezTo>
                <a:lnTo>
                  <a:pt x="161312" y="230602"/>
                </a:lnTo>
                <a:lnTo>
                  <a:pt x="183573" y="208342"/>
                </a:lnTo>
                <a:lnTo>
                  <a:pt x="202071" y="226997"/>
                </a:lnTo>
                <a:lnTo>
                  <a:pt x="238284" y="178713"/>
                </a:lnTo>
                <a:lnTo>
                  <a:pt x="263366" y="197525"/>
                </a:lnTo>
                <a:close/>
                <a:moveTo>
                  <a:pt x="159431" y="72112"/>
                </a:moveTo>
                <a:lnTo>
                  <a:pt x="181691" y="49851"/>
                </a:lnTo>
                <a:lnTo>
                  <a:pt x="203795" y="71955"/>
                </a:lnTo>
                <a:lnTo>
                  <a:pt x="225899" y="49695"/>
                </a:lnTo>
                <a:lnTo>
                  <a:pt x="248160" y="71955"/>
                </a:lnTo>
                <a:lnTo>
                  <a:pt x="225899" y="94059"/>
                </a:lnTo>
                <a:lnTo>
                  <a:pt x="248160" y="116163"/>
                </a:lnTo>
                <a:lnTo>
                  <a:pt x="225899" y="138424"/>
                </a:lnTo>
                <a:lnTo>
                  <a:pt x="203795" y="116163"/>
                </a:lnTo>
                <a:lnTo>
                  <a:pt x="181691" y="138424"/>
                </a:lnTo>
                <a:lnTo>
                  <a:pt x="159431" y="116163"/>
                </a:lnTo>
                <a:lnTo>
                  <a:pt x="181691" y="94059"/>
                </a:lnTo>
                <a:close/>
                <a:moveTo>
                  <a:pt x="454620" y="533003"/>
                </a:moveTo>
                <a:lnTo>
                  <a:pt x="407591" y="533003"/>
                </a:lnTo>
                <a:lnTo>
                  <a:pt x="407591" y="501650"/>
                </a:lnTo>
                <a:lnTo>
                  <a:pt x="454620" y="501650"/>
                </a:lnTo>
                <a:close/>
                <a:moveTo>
                  <a:pt x="533003" y="533003"/>
                </a:moveTo>
                <a:lnTo>
                  <a:pt x="485973" y="533003"/>
                </a:lnTo>
                <a:lnTo>
                  <a:pt x="485973" y="501650"/>
                </a:lnTo>
                <a:lnTo>
                  <a:pt x="533003" y="501650"/>
                </a:lnTo>
                <a:close/>
                <a:moveTo>
                  <a:pt x="389563" y="658416"/>
                </a:moveTo>
                <a:lnTo>
                  <a:pt x="423267" y="658416"/>
                </a:lnTo>
                <a:lnTo>
                  <a:pt x="423267" y="689769"/>
                </a:lnTo>
                <a:lnTo>
                  <a:pt x="172442" y="689769"/>
                </a:lnTo>
                <a:lnTo>
                  <a:pt x="172442" y="658416"/>
                </a:lnTo>
                <a:lnTo>
                  <a:pt x="206147" y="658416"/>
                </a:lnTo>
                <a:lnTo>
                  <a:pt x="213985" y="611386"/>
                </a:lnTo>
                <a:lnTo>
                  <a:pt x="381724" y="61138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31"/>
          <p:cNvSpPr/>
          <p:nvPr/>
        </p:nvSpPr>
        <p:spPr>
          <a:xfrm>
            <a:off x="4930861" y="1158952"/>
            <a:ext cx="355270" cy="422483"/>
          </a:xfrm>
          <a:custGeom>
            <a:avLst/>
            <a:gdLst/>
            <a:ahLst/>
            <a:cxnLst/>
            <a:rect l="l" t="t" r="r" b="b"/>
            <a:pathLst>
              <a:path w="580032" h="689768" extrusionOk="0">
                <a:moveTo>
                  <a:pt x="423267" y="94059"/>
                </a:moveTo>
                <a:lnTo>
                  <a:pt x="376238" y="94059"/>
                </a:lnTo>
                <a:lnTo>
                  <a:pt x="376238" y="31353"/>
                </a:lnTo>
                <a:lnTo>
                  <a:pt x="454620" y="31353"/>
                </a:lnTo>
                <a:cubicBezTo>
                  <a:pt x="480594" y="31353"/>
                  <a:pt x="501650" y="52409"/>
                  <a:pt x="501650" y="78383"/>
                </a:cubicBezTo>
                <a:lnTo>
                  <a:pt x="501650" y="329208"/>
                </a:lnTo>
                <a:lnTo>
                  <a:pt x="438944" y="329208"/>
                </a:lnTo>
                <a:lnTo>
                  <a:pt x="438944" y="109736"/>
                </a:lnTo>
                <a:cubicBezTo>
                  <a:pt x="438944" y="101078"/>
                  <a:pt x="431925" y="94059"/>
                  <a:pt x="423267" y="94059"/>
                </a:cubicBezTo>
                <a:close/>
                <a:moveTo>
                  <a:pt x="62706" y="611386"/>
                </a:moveTo>
                <a:lnTo>
                  <a:pt x="62706" y="109736"/>
                </a:lnTo>
                <a:cubicBezTo>
                  <a:pt x="62706" y="101078"/>
                  <a:pt x="69725" y="94059"/>
                  <a:pt x="78383" y="94059"/>
                </a:cubicBezTo>
                <a:lnTo>
                  <a:pt x="125413" y="94059"/>
                </a:lnTo>
                <a:lnTo>
                  <a:pt x="125413" y="31353"/>
                </a:lnTo>
                <a:lnTo>
                  <a:pt x="47030" y="31353"/>
                </a:lnTo>
                <a:cubicBezTo>
                  <a:pt x="21056" y="31353"/>
                  <a:pt x="0" y="52409"/>
                  <a:pt x="0" y="78383"/>
                </a:cubicBezTo>
                <a:lnTo>
                  <a:pt x="0" y="642739"/>
                </a:lnTo>
                <a:cubicBezTo>
                  <a:pt x="0" y="668713"/>
                  <a:pt x="21056" y="689769"/>
                  <a:pt x="47030" y="689769"/>
                </a:cubicBezTo>
                <a:lnTo>
                  <a:pt x="329208" y="689769"/>
                </a:lnTo>
                <a:lnTo>
                  <a:pt x="329208" y="627063"/>
                </a:lnTo>
                <a:lnTo>
                  <a:pt x="78383" y="627063"/>
                </a:lnTo>
                <a:cubicBezTo>
                  <a:pt x="69725" y="627063"/>
                  <a:pt x="62706" y="620044"/>
                  <a:pt x="62706" y="611386"/>
                </a:cubicBezTo>
                <a:close/>
                <a:moveTo>
                  <a:pt x="141089" y="109736"/>
                </a:moveTo>
                <a:lnTo>
                  <a:pt x="141089" y="47030"/>
                </a:lnTo>
                <a:cubicBezTo>
                  <a:pt x="141089" y="21056"/>
                  <a:pt x="162145" y="0"/>
                  <a:pt x="188119" y="0"/>
                </a:cubicBezTo>
                <a:lnTo>
                  <a:pt x="313531" y="0"/>
                </a:lnTo>
                <a:cubicBezTo>
                  <a:pt x="339505" y="0"/>
                  <a:pt x="360561" y="21056"/>
                  <a:pt x="360561" y="47030"/>
                </a:cubicBezTo>
                <a:lnTo>
                  <a:pt x="360561" y="109736"/>
                </a:lnTo>
                <a:cubicBezTo>
                  <a:pt x="360561" y="135710"/>
                  <a:pt x="339505" y="156766"/>
                  <a:pt x="313531" y="156766"/>
                </a:cubicBezTo>
                <a:lnTo>
                  <a:pt x="188119" y="156766"/>
                </a:lnTo>
                <a:cubicBezTo>
                  <a:pt x="162145" y="156766"/>
                  <a:pt x="141089" y="135710"/>
                  <a:pt x="141089" y="109736"/>
                </a:cubicBezTo>
                <a:close/>
                <a:moveTo>
                  <a:pt x="219472" y="94059"/>
                </a:moveTo>
                <a:lnTo>
                  <a:pt x="282178" y="94059"/>
                </a:lnTo>
                <a:lnTo>
                  <a:pt x="282178" y="62706"/>
                </a:lnTo>
                <a:lnTo>
                  <a:pt x="219472" y="62706"/>
                </a:lnTo>
                <a:close/>
                <a:moveTo>
                  <a:pt x="376238" y="219472"/>
                </a:moveTo>
                <a:lnTo>
                  <a:pt x="266502" y="219472"/>
                </a:lnTo>
                <a:lnTo>
                  <a:pt x="266502" y="250825"/>
                </a:lnTo>
                <a:lnTo>
                  <a:pt x="376238" y="250825"/>
                </a:lnTo>
                <a:close/>
                <a:moveTo>
                  <a:pt x="125413" y="297855"/>
                </a:moveTo>
                <a:cubicBezTo>
                  <a:pt x="125413" y="306513"/>
                  <a:pt x="132431" y="313531"/>
                  <a:pt x="141089" y="313531"/>
                </a:cubicBezTo>
                <a:lnTo>
                  <a:pt x="219472" y="313531"/>
                </a:lnTo>
                <a:cubicBezTo>
                  <a:pt x="228130" y="313531"/>
                  <a:pt x="235148" y="306513"/>
                  <a:pt x="235148" y="297855"/>
                </a:cubicBezTo>
                <a:lnTo>
                  <a:pt x="235148" y="235148"/>
                </a:lnTo>
                <a:cubicBezTo>
                  <a:pt x="235148" y="226491"/>
                  <a:pt x="228130" y="219472"/>
                  <a:pt x="219472" y="219472"/>
                </a:cubicBezTo>
                <a:lnTo>
                  <a:pt x="141089" y="219472"/>
                </a:lnTo>
                <a:cubicBezTo>
                  <a:pt x="132431" y="219472"/>
                  <a:pt x="125413" y="226491"/>
                  <a:pt x="125413" y="235148"/>
                </a:cubicBezTo>
                <a:close/>
                <a:moveTo>
                  <a:pt x="219472" y="438944"/>
                </a:moveTo>
                <a:cubicBezTo>
                  <a:pt x="228130" y="438944"/>
                  <a:pt x="235148" y="431925"/>
                  <a:pt x="235148" y="423267"/>
                </a:cubicBezTo>
                <a:lnTo>
                  <a:pt x="235148" y="360561"/>
                </a:lnTo>
                <a:cubicBezTo>
                  <a:pt x="235148" y="351903"/>
                  <a:pt x="228130" y="344884"/>
                  <a:pt x="219472" y="344884"/>
                </a:cubicBezTo>
                <a:lnTo>
                  <a:pt x="141089" y="344884"/>
                </a:lnTo>
                <a:cubicBezTo>
                  <a:pt x="132431" y="344884"/>
                  <a:pt x="125413" y="351903"/>
                  <a:pt x="125413" y="360561"/>
                </a:cubicBezTo>
                <a:lnTo>
                  <a:pt x="125413" y="423267"/>
                </a:lnTo>
                <a:cubicBezTo>
                  <a:pt x="125413" y="431925"/>
                  <a:pt x="132431" y="438944"/>
                  <a:pt x="141089" y="438944"/>
                </a:cubicBezTo>
                <a:close/>
                <a:moveTo>
                  <a:pt x="376238" y="344884"/>
                </a:moveTo>
                <a:lnTo>
                  <a:pt x="266502" y="344884"/>
                </a:lnTo>
                <a:lnTo>
                  <a:pt x="266502" y="376238"/>
                </a:lnTo>
                <a:lnTo>
                  <a:pt x="376238" y="376238"/>
                </a:lnTo>
                <a:close/>
                <a:moveTo>
                  <a:pt x="376238" y="282178"/>
                </a:moveTo>
                <a:lnTo>
                  <a:pt x="266502" y="282178"/>
                </a:lnTo>
                <a:lnTo>
                  <a:pt x="266502" y="313531"/>
                </a:lnTo>
                <a:lnTo>
                  <a:pt x="376238" y="313531"/>
                </a:lnTo>
                <a:close/>
                <a:moveTo>
                  <a:pt x="376238" y="407591"/>
                </a:moveTo>
                <a:lnTo>
                  <a:pt x="266502" y="407591"/>
                </a:lnTo>
                <a:lnTo>
                  <a:pt x="266502" y="438944"/>
                </a:lnTo>
                <a:lnTo>
                  <a:pt x="376238" y="438944"/>
                </a:lnTo>
                <a:close/>
                <a:moveTo>
                  <a:pt x="313531" y="470297"/>
                </a:moveTo>
                <a:lnTo>
                  <a:pt x="125413" y="470297"/>
                </a:lnTo>
                <a:lnTo>
                  <a:pt x="125413" y="501650"/>
                </a:lnTo>
                <a:lnTo>
                  <a:pt x="313531" y="501650"/>
                </a:lnTo>
                <a:close/>
                <a:moveTo>
                  <a:pt x="125413" y="564356"/>
                </a:moveTo>
                <a:lnTo>
                  <a:pt x="313531" y="564356"/>
                </a:lnTo>
                <a:lnTo>
                  <a:pt x="313531" y="533003"/>
                </a:lnTo>
                <a:lnTo>
                  <a:pt x="125413" y="533003"/>
                </a:lnTo>
                <a:close/>
                <a:moveTo>
                  <a:pt x="580033" y="517327"/>
                </a:moveTo>
                <a:lnTo>
                  <a:pt x="580033" y="642739"/>
                </a:lnTo>
                <a:cubicBezTo>
                  <a:pt x="580033" y="668713"/>
                  <a:pt x="558977" y="689769"/>
                  <a:pt x="533003" y="689769"/>
                </a:cubicBezTo>
                <a:lnTo>
                  <a:pt x="407591" y="689769"/>
                </a:lnTo>
                <a:cubicBezTo>
                  <a:pt x="381617" y="689769"/>
                  <a:pt x="360561" y="668713"/>
                  <a:pt x="360561" y="642739"/>
                </a:cubicBezTo>
                <a:lnTo>
                  <a:pt x="360561" y="517327"/>
                </a:lnTo>
                <a:cubicBezTo>
                  <a:pt x="360561" y="491353"/>
                  <a:pt x="381617" y="470297"/>
                  <a:pt x="407591" y="470297"/>
                </a:cubicBezTo>
                <a:lnTo>
                  <a:pt x="407591" y="423267"/>
                </a:lnTo>
                <a:cubicBezTo>
                  <a:pt x="407591" y="388635"/>
                  <a:pt x="435665" y="360561"/>
                  <a:pt x="470297" y="360561"/>
                </a:cubicBezTo>
                <a:cubicBezTo>
                  <a:pt x="504929" y="360561"/>
                  <a:pt x="533003" y="388635"/>
                  <a:pt x="533003" y="423267"/>
                </a:cubicBezTo>
                <a:lnTo>
                  <a:pt x="533003" y="470297"/>
                </a:lnTo>
                <a:cubicBezTo>
                  <a:pt x="558977" y="470297"/>
                  <a:pt x="580033" y="491353"/>
                  <a:pt x="580033" y="517327"/>
                </a:cubicBezTo>
                <a:close/>
                <a:moveTo>
                  <a:pt x="438944" y="470297"/>
                </a:moveTo>
                <a:lnTo>
                  <a:pt x="501650" y="470297"/>
                </a:lnTo>
                <a:lnTo>
                  <a:pt x="501650" y="423267"/>
                </a:lnTo>
                <a:cubicBezTo>
                  <a:pt x="501650" y="405951"/>
                  <a:pt x="487613" y="391914"/>
                  <a:pt x="470297" y="391914"/>
                </a:cubicBezTo>
                <a:cubicBezTo>
                  <a:pt x="452981" y="391914"/>
                  <a:pt x="438944" y="405951"/>
                  <a:pt x="438944" y="423267"/>
                </a:cubicBezTo>
                <a:close/>
                <a:moveTo>
                  <a:pt x="485973" y="548680"/>
                </a:moveTo>
                <a:lnTo>
                  <a:pt x="454620" y="548680"/>
                </a:lnTo>
                <a:lnTo>
                  <a:pt x="454620" y="611386"/>
                </a:lnTo>
                <a:lnTo>
                  <a:pt x="485973" y="61138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1"/>
          <p:cNvSpPr/>
          <p:nvPr/>
        </p:nvSpPr>
        <p:spPr>
          <a:xfrm>
            <a:off x="4930861" y="4059343"/>
            <a:ext cx="403279" cy="422483"/>
          </a:xfrm>
          <a:custGeom>
            <a:avLst/>
            <a:gdLst/>
            <a:ahLst/>
            <a:cxnLst/>
            <a:rect l="l" t="t" r="r" b="b"/>
            <a:pathLst>
              <a:path w="658415" h="689768" extrusionOk="0">
                <a:moveTo>
                  <a:pt x="454620" y="31353"/>
                </a:moveTo>
                <a:lnTo>
                  <a:pt x="376238" y="31353"/>
                </a:lnTo>
                <a:lnTo>
                  <a:pt x="376238" y="94059"/>
                </a:lnTo>
                <a:lnTo>
                  <a:pt x="423267" y="94059"/>
                </a:lnTo>
                <a:cubicBezTo>
                  <a:pt x="431925" y="94059"/>
                  <a:pt x="438944" y="101078"/>
                  <a:pt x="438944" y="109736"/>
                </a:cubicBezTo>
                <a:lnTo>
                  <a:pt x="438944" y="391914"/>
                </a:lnTo>
                <a:lnTo>
                  <a:pt x="501650" y="391914"/>
                </a:lnTo>
                <a:lnTo>
                  <a:pt x="501650" y="78383"/>
                </a:lnTo>
                <a:cubicBezTo>
                  <a:pt x="501650" y="52409"/>
                  <a:pt x="480594" y="31353"/>
                  <a:pt x="454620" y="31353"/>
                </a:cubicBezTo>
                <a:close/>
                <a:moveTo>
                  <a:pt x="62706" y="611386"/>
                </a:moveTo>
                <a:lnTo>
                  <a:pt x="62706" y="109736"/>
                </a:lnTo>
                <a:cubicBezTo>
                  <a:pt x="62706" y="101078"/>
                  <a:pt x="69725" y="94059"/>
                  <a:pt x="78383" y="94059"/>
                </a:cubicBezTo>
                <a:lnTo>
                  <a:pt x="125413" y="94059"/>
                </a:lnTo>
                <a:lnTo>
                  <a:pt x="125413" y="31353"/>
                </a:lnTo>
                <a:lnTo>
                  <a:pt x="47030" y="31353"/>
                </a:lnTo>
                <a:cubicBezTo>
                  <a:pt x="21056" y="31353"/>
                  <a:pt x="0" y="52409"/>
                  <a:pt x="0" y="78383"/>
                </a:cubicBezTo>
                <a:lnTo>
                  <a:pt x="0" y="642739"/>
                </a:lnTo>
                <a:cubicBezTo>
                  <a:pt x="0" y="668713"/>
                  <a:pt x="21056" y="689769"/>
                  <a:pt x="47030" y="689769"/>
                </a:cubicBezTo>
                <a:lnTo>
                  <a:pt x="376238" y="689769"/>
                </a:lnTo>
                <a:lnTo>
                  <a:pt x="376238" y="627063"/>
                </a:lnTo>
                <a:lnTo>
                  <a:pt x="78383" y="627063"/>
                </a:lnTo>
                <a:cubicBezTo>
                  <a:pt x="69725" y="627063"/>
                  <a:pt x="62706" y="620044"/>
                  <a:pt x="62706" y="611386"/>
                </a:cubicBezTo>
                <a:close/>
                <a:moveTo>
                  <a:pt x="313531" y="0"/>
                </a:moveTo>
                <a:lnTo>
                  <a:pt x="188119" y="0"/>
                </a:lnTo>
                <a:cubicBezTo>
                  <a:pt x="162145" y="0"/>
                  <a:pt x="141089" y="21056"/>
                  <a:pt x="141089" y="47030"/>
                </a:cubicBezTo>
                <a:lnTo>
                  <a:pt x="141089" y="109736"/>
                </a:lnTo>
                <a:cubicBezTo>
                  <a:pt x="141089" y="135710"/>
                  <a:pt x="162145" y="156766"/>
                  <a:pt x="188119" y="156766"/>
                </a:cubicBezTo>
                <a:lnTo>
                  <a:pt x="313531" y="156766"/>
                </a:lnTo>
                <a:cubicBezTo>
                  <a:pt x="339505" y="156766"/>
                  <a:pt x="360561" y="135710"/>
                  <a:pt x="360561" y="109736"/>
                </a:cubicBezTo>
                <a:lnTo>
                  <a:pt x="360561" y="47030"/>
                </a:lnTo>
                <a:cubicBezTo>
                  <a:pt x="360561" y="21056"/>
                  <a:pt x="339505" y="0"/>
                  <a:pt x="313531" y="0"/>
                </a:cubicBezTo>
                <a:close/>
                <a:moveTo>
                  <a:pt x="282178" y="94059"/>
                </a:moveTo>
                <a:lnTo>
                  <a:pt x="219472" y="94059"/>
                </a:lnTo>
                <a:lnTo>
                  <a:pt x="219472" y="62706"/>
                </a:lnTo>
                <a:lnTo>
                  <a:pt x="282178" y="62706"/>
                </a:lnTo>
                <a:close/>
                <a:moveTo>
                  <a:pt x="376238" y="235148"/>
                </a:moveTo>
                <a:lnTo>
                  <a:pt x="266502" y="235148"/>
                </a:lnTo>
                <a:lnTo>
                  <a:pt x="266502" y="203795"/>
                </a:lnTo>
                <a:lnTo>
                  <a:pt x="376238" y="203795"/>
                </a:lnTo>
                <a:close/>
                <a:moveTo>
                  <a:pt x="376238" y="360561"/>
                </a:moveTo>
                <a:lnTo>
                  <a:pt x="266502" y="360561"/>
                </a:lnTo>
                <a:lnTo>
                  <a:pt x="266502" y="329208"/>
                </a:lnTo>
                <a:lnTo>
                  <a:pt x="376238" y="329208"/>
                </a:lnTo>
                <a:close/>
                <a:moveTo>
                  <a:pt x="376238" y="297855"/>
                </a:moveTo>
                <a:lnTo>
                  <a:pt x="266502" y="297855"/>
                </a:lnTo>
                <a:lnTo>
                  <a:pt x="266502" y="266502"/>
                </a:lnTo>
                <a:lnTo>
                  <a:pt x="376238" y="266502"/>
                </a:lnTo>
                <a:close/>
                <a:moveTo>
                  <a:pt x="376238" y="423267"/>
                </a:moveTo>
                <a:lnTo>
                  <a:pt x="266502" y="423267"/>
                </a:lnTo>
                <a:lnTo>
                  <a:pt x="266502" y="391914"/>
                </a:lnTo>
                <a:lnTo>
                  <a:pt x="376238" y="391914"/>
                </a:lnTo>
                <a:close/>
                <a:moveTo>
                  <a:pt x="344884" y="485973"/>
                </a:moveTo>
                <a:lnTo>
                  <a:pt x="266502" y="485973"/>
                </a:lnTo>
                <a:lnTo>
                  <a:pt x="266502" y="454620"/>
                </a:lnTo>
                <a:lnTo>
                  <a:pt x="344884" y="454620"/>
                </a:lnTo>
                <a:close/>
                <a:moveTo>
                  <a:pt x="344884" y="548680"/>
                </a:moveTo>
                <a:lnTo>
                  <a:pt x="266502" y="548680"/>
                </a:lnTo>
                <a:lnTo>
                  <a:pt x="266502" y="517327"/>
                </a:lnTo>
                <a:lnTo>
                  <a:pt x="344884" y="517327"/>
                </a:lnTo>
                <a:close/>
                <a:moveTo>
                  <a:pt x="172442" y="297855"/>
                </a:moveTo>
                <a:cubicBezTo>
                  <a:pt x="168275" y="297879"/>
                  <a:pt x="164270" y="296243"/>
                  <a:pt x="161312" y="293308"/>
                </a:cubicBezTo>
                <a:lnTo>
                  <a:pt x="129959" y="261955"/>
                </a:lnTo>
                <a:lnTo>
                  <a:pt x="152219" y="239695"/>
                </a:lnTo>
                <a:lnTo>
                  <a:pt x="170718" y="258350"/>
                </a:lnTo>
                <a:lnTo>
                  <a:pt x="206931" y="210066"/>
                </a:lnTo>
                <a:lnTo>
                  <a:pt x="232013" y="228878"/>
                </a:lnTo>
                <a:lnTo>
                  <a:pt x="184983" y="291584"/>
                </a:lnTo>
                <a:cubicBezTo>
                  <a:pt x="182261" y="295238"/>
                  <a:pt x="178084" y="297527"/>
                  <a:pt x="173540" y="297855"/>
                </a:cubicBezTo>
                <a:close/>
                <a:moveTo>
                  <a:pt x="172442" y="423267"/>
                </a:moveTo>
                <a:cubicBezTo>
                  <a:pt x="168275" y="423291"/>
                  <a:pt x="164270" y="421655"/>
                  <a:pt x="161312" y="418721"/>
                </a:cubicBezTo>
                <a:lnTo>
                  <a:pt x="129959" y="387368"/>
                </a:lnTo>
                <a:lnTo>
                  <a:pt x="152219" y="365107"/>
                </a:lnTo>
                <a:lnTo>
                  <a:pt x="170718" y="383762"/>
                </a:lnTo>
                <a:lnTo>
                  <a:pt x="206931" y="335478"/>
                </a:lnTo>
                <a:lnTo>
                  <a:pt x="232013" y="354290"/>
                </a:lnTo>
                <a:lnTo>
                  <a:pt x="184983" y="416997"/>
                </a:lnTo>
                <a:cubicBezTo>
                  <a:pt x="182261" y="420651"/>
                  <a:pt x="178084" y="422939"/>
                  <a:pt x="173540" y="423267"/>
                </a:cubicBezTo>
                <a:close/>
                <a:moveTo>
                  <a:pt x="172442" y="548680"/>
                </a:moveTo>
                <a:cubicBezTo>
                  <a:pt x="168275" y="548704"/>
                  <a:pt x="164270" y="547068"/>
                  <a:pt x="161312" y="544134"/>
                </a:cubicBezTo>
                <a:lnTo>
                  <a:pt x="129959" y="512780"/>
                </a:lnTo>
                <a:lnTo>
                  <a:pt x="152219" y="490520"/>
                </a:lnTo>
                <a:lnTo>
                  <a:pt x="170718" y="509175"/>
                </a:lnTo>
                <a:lnTo>
                  <a:pt x="206931" y="460891"/>
                </a:lnTo>
                <a:lnTo>
                  <a:pt x="232013" y="479703"/>
                </a:lnTo>
                <a:lnTo>
                  <a:pt x="184983" y="542409"/>
                </a:lnTo>
                <a:cubicBezTo>
                  <a:pt x="182261" y="546063"/>
                  <a:pt x="178084" y="548352"/>
                  <a:pt x="173540" y="548680"/>
                </a:cubicBezTo>
                <a:close/>
                <a:moveTo>
                  <a:pt x="517327" y="407591"/>
                </a:moveTo>
                <a:cubicBezTo>
                  <a:pt x="439405" y="407591"/>
                  <a:pt x="376238" y="470758"/>
                  <a:pt x="376238" y="548680"/>
                </a:cubicBezTo>
                <a:cubicBezTo>
                  <a:pt x="376238" y="626601"/>
                  <a:pt x="439405" y="689769"/>
                  <a:pt x="517327" y="689769"/>
                </a:cubicBezTo>
                <a:cubicBezTo>
                  <a:pt x="595248" y="689769"/>
                  <a:pt x="658416" y="626601"/>
                  <a:pt x="658416" y="548680"/>
                </a:cubicBezTo>
                <a:cubicBezTo>
                  <a:pt x="658416" y="470758"/>
                  <a:pt x="595248" y="407591"/>
                  <a:pt x="517327" y="407591"/>
                </a:cubicBezTo>
                <a:close/>
                <a:moveTo>
                  <a:pt x="533003" y="627063"/>
                </a:moveTo>
                <a:lnTo>
                  <a:pt x="501650" y="627063"/>
                </a:lnTo>
                <a:lnTo>
                  <a:pt x="501650" y="533003"/>
                </a:lnTo>
                <a:lnTo>
                  <a:pt x="533003" y="533003"/>
                </a:lnTo>
                <a:close/>
                <a:moveTo>
                  <a:pt x="533003" y="501650"/>
                </a:moveTo>
                <a:lnTo>
                  <a:pt x="501650" y="501650"/>
                </a:lnTo>
                <a:lnTo>
                  <a:pt x="501650" y="470297"/>
                </a:lnTo>
                <a:lnTo>
                  <a:pt x="533003" y="47029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1"/>
          <p:cNvSpPr/>
          <p:nvPr/>
        </p:nvSpPr>
        <p:spPr>
          <a:xfrm>
            <a:off x="4930861" y="2152990"/>
            <a:ext cx="403279" cy="422483"/>
          </a:xfrm>
          <a:custGeom>
            <a:avLst/>
            <a:gdLst/>
            <a:ahLst/>
            <a:cxnLst/>
            <a:rect l="l" t="t" r="r" b="b"/>
            <a:pathLst>
              <a:path w="658415" h="689768" extrusionOk="0">
                <a:moveTo>
                  <a:pt x="454620" y="31353"/>
                </a:moveTo>
                <a:lnTo>
                  <a:pt x="376238" y="31353"/>
                </a:lnTo>
                <a:lnTo>
                  <a:pt x="376238" y="94059"/>
                </a:lnTo>
                <a:lnTo>
                  <a:pt x="423267" y="94059"/>
                </a:lnTo>
                <a:cubicBezTo>
                  <a:pt x="431925" y="94059"/>
                  <a:pt x="438944" y="101078"/>
                  <a:pt x="438944" y="109736"/>
                </a:cubicBezTo>
                <a:lnTo>
                  <a:pt x="438944" y="423267"/>
                </a:lnTo>
                <a:lnTo>
                  <a:pt x="501650" y="423267"/>
                </a:lnTo>
                <a:lnTo>
                  <a:pt x="501650" y="78383"/>
                </a:lnTo>
                <a:cubicBezTo>
                  <a:pt x="501650" y="52409"/>
                  <a:pt x="480594" y="31353"/>
                  <a:pt x="454620" y="31353"/>
                </a:cubicBezTo>
                <a:close/>
                <a:moveTo>
                  <a:pt x="62706" y="611386"/>
                </a:moveTo>
                <a:lnTo>
                  <a:pt x="62706" y="109736"/>
                </a:lnTo>
                <a:cubicBezTo>
                  <a:pt x="62706" y="101078"/>
                  <a:pt x="69725" y="94059"/>
                  <a:pt x="78383" y="94059"/>
                </a:cubicBezTo>
                <a:lnTo>
                  <a:pt x="125413" y="94059"/>
                </a:lnTo>
                <a:lnTo>
                  <a:pt x="125413" y="31353"/>
                </a:lnTo>
                <a:lnTo>
                  <a:pt x="47030" y="31353"/>
                </a:lnTo>
                <a:cubicBezTo>
                  <a:pt x="21056" y="31353"/>
                  <a:pt x="0" y="52409"/>
                  <a:pt x="0" y="78383"/>
                </a:cubicBezTo>
                <a:lnTo>
                  <a:pt x="0" y="642739"/>
                </a:lnTo>
                <a:cubicBezTo>
                  <a:pt x="0" y="668713"/>
                  <a:pt x="21056" y="689769"/>
                  <a:pt x="47030" y="689769"/>
                </a:cubicBezTo>
                <a:lnTo>
                  <a:pt x="219472" y="689769"/>
                </a:lnTo>
                <a:lnTo>
                  <a:pt x="219472" y="627063"/>
                </a:lnTo>
                <a:lnTo>
                  <a:pt x="78383" y="627063"/>
                </a:lnTo>
                <a:cubicBezTo>
                  <a:pt x="69725" y="627063"/>
                  <a:pt x="62706" y="620044"/>
                  <a:pt x="62706" y="611386"/>
                </a:cubicBezTo>
                <a:close/>
                <a:moveTo>
                  <a:pt x="313531" y="0"/>
                </a:moveTo>
                <a:lnTo>
                  <a:pt x="188119" y="0"/>
                </a:lnTo>
                <a:cubicBezTo>
                  <a:pt x="162145" y="0"/>
                  <a:pt x="141089" y="21056"/>
                  <a:pt x="141089" y="47030"/>
                </a:cubicBezTo>
                <a:lnTo>
                  <a:pt x="141089" y="109736"/>
                </a:lnTo>
                <a:cubicBezTo>
                  <a:pt x="141089" y="135710"/>
                  <a:pt x="162145" y="156766"/>
                  <a:pt x="188119" y="156766"/>
                </a:cubicBezTo>
                <a:lnTo>
                  <a:pt x="313531" y="156766"/>
                </a:lnTo>
                <a:cubicBezTo>
                  <a:pt x="339505" y="156766"/>
                  <a:pt x="360561" y="135710"/>
                  <a:pt x="360561" y="109736"/>
                </a:cubicBezTo>
                <a:lnTo>
                  <a:pt x="360561" y="47030"/>
                </a:lnTo>
                <a:cubicBezTo>
                  <a:pt x="360561" y="21056"/>
                  <a:pt x="339505" y="0"/>
                  <a:pt x="313531" y="0"/>
                </a:cubicBezTo>
                <a:close/>
                <a:moveTo>
                  <a:pt x="282178" y="94059"/>
                </a:moveTo>
                <a:lnTo>
                  <a:pt x="219472" y="94059"/>
                </a:lnTo>
                <a:lnTo>
                  <a:pt x="219472" y="62706"/>
                </a:lnTo>
                <a:lnTo>
                  <a:pt x="282178" y="62706"/>
                </a:lnTo>
                <a:close/>
                <a:moveTo>
                  <a:pt x="376238" y="235148"/>
                </a:moveTo>
                <a:lnTo>
                  <a:pt x="266502" y="235148"/>
                </a:lnTo>
                <a:lnTo>
                  <a:pt x="266502" y="203795"/>
                </a:lnTo>
                <a:lnTo>
                  <a:pt x="376238" y="203795"/>
                </a:lnTo>
                <a:close/>
                <a:moveTo>
                  <a:pt x="376238" y="360561"/>
                </a:moveTo>
                <a:lnTo>
                  <a:pt x="266502" y="360561"/>
                </a:lnTo>
                <a:lnTo>
                  <a:pt x="266502" y="329208"/>
                </a:lnTo>
                <a:lnTo>
                  <a:pt x="376238" y="329208"/>
                </a:lnTo>
                <a:close/>
                <a:moveTo>
                  <a:pt x="376238" y="297855"/>
                </a:moveTo>
                <a:lnTo>
                  <a:pt x="266502" y="297855"/>
                </a:lnTo>
                <a:lnTo>
                  <a:pt x="266502" y="266502"/>
                </a:lnTo>
                <a:lnTo>
                  <a:pt x="376238" y="266502"/>
                </a:lnTo>
                <a:close/>
                <a:moveTo>
                  <a:pt x="376238" y="423267"/>
                </a:moveTo>
                <a:lnTo>
                  <a:pt x="266502" y="423267"/>
                </a:lnTo>
                <a:lnTo>
                  <a:pt x="266502" y="391914"/>
                </a:lnTo>
                <a:lnTo>
                  <a:pt x="376238" y="391914"/>
                </a:lnTo>
                <a:close/>
                <a:moveTo>
                  <a:pt x="376238" y="485973"/>
                </a:moveTo>
                <a:lnTo>
                  <a:pt x="266502" y="485973"/>
                </a:lnTo>
                <a:lnTo>
                  <a:pt x="266502" y="454620"/>
                </a:lnTo>
                <a:lnTo>
                  <a:pt x="376238" y="454620"/>
                </a:lnTo>
                <a:close/>
                <a:moveTo>
                  <a:pt x="172442" y="297855"/>
                </a:moveTo>
                <a:cubicBezTo>
                  <a:pt x="168275" y="297879"/>
                  <a:pt x="164270" y="296243"/>
                  <a:pt x="161312" y="293308"/>
                </a:cubicBezTo>
                <a:lnTo>
                  <a:pt x="129959" y="261955"/>
                </a:lnTo>
                <a:lnTo>
                  <a:pt x="152219" y="239695"/>
                </a:lnTo>
                <a:lnTo>
                  <a:pt x="170718" y="258350"/>
                </a:lnTo>
                <a:lnTo>
                  <a:pt x="206931" y="210066"/>
                </a:lnTo>
                <a:lnTo>
                  <a:pt x="232013" y="228878"/>
                </a:lnTo>
                <a:lnTo>
                  <a:pt x="184983" y="291584"/>
                </a:lnTo>
                <a:cubicBezTo>
                  <a:pt x="182261" y="295238"/>
                  <a:pt x="178084" y="297527"/>
                  <a:pt x="173540" y="297855"/>
                </a:cubicBezTo>
                <a:close/>
                <a:moveTo>
                  <a:pt x="172442" y="423267"/>
                </a:moveTo>
                <a:cubicBezTo>
                  <a:pt x="168275" y="423291"/>
                  <a:pt x="164270" y="421655"/>
                  <a:pt x="161312" y="418721"/>
                </a:cubicBezTo>
                <a:lnTo>
                  <a:pt x="129959" y="387368"/>
                </a:lnTo>
                <a:lnTo>
                  <a:pt x="152219" y="365107"/>
                </a:lnTo>
                <a:lnTo>
                  <a:pt x="170718" y="383762"/>
                </a:lnTo>
                <a:lnTo>
                  <a:pt x="206931" y="335478"/>
                </a:lnTo>
                <a:lnTo>
                  <a:pt x="232013" y="354290"/>
                </a:lnTo>
                <a:lnTo>
                  <a:pt x="184983" y="416997"/>
                </a:lnTo>
                <a:cubicBezTo>
                  <a:pt x="182261" y="420651"/>
                  <a:pt x="178084" y="422939"/>
                  <a:pt x="173540" y="423267"/>
                </a:cubicBezTo>
                <a:close/>
                <a:moveTo>
                  <a:pt x="172442" y="548680"/>
                </a:moveTo>
                <a:cubicBezTo>
                  <a:pt x="168275" y="548704"/>
                  <a:pt x="164270" y="547068"/>
                  <a:pt x="161312" y="544134"/>
                </a:cubicBezTo>
                <a:lnTo>
                  <a:pt x="129959" y="512780"/>
                </a:lnTo>
                <a:lnTo>
                  <a:pt x="152219" y="490520"/>
                </a:lnTo>
                <a:lnTo>
                  <a:pt x="170718" y="509175"/>
                </a:lnTo>
                <a:lnTo>
                  <a:pt x="206931" y="460891"/>
                </a:lnTo>
                <a:lnTo>
                  <a:pt x="232013" y="479703"/>
                </a:lnTo>
                <a:lnTo>
                  <a:pt x="184983" y="542409"/>
                </a:lnTo>
                <a:cubicBezTo>
                  <a:pt x="182261" y="546063"/>
                  <a:pt x="178084" y="548352"/>
                  <a:pt x="173540" y="548680"/>
                </a:cubicBezTo>
                <a:close/>
                <a:moveTo>
                  <a:pt x="501650" y="470297"/>
                </a:moveTo>
                <a:lnTo>
                  <a:pt x="501650" y="642739"/>
                </a:lnTo>
                <a:lnTo>
                  <a:pt x="407591" y="642739"/>
                </a:lnTo>
                <a:lnTo>
                  <a:pt x="407591" y="470297"/>
                </a:lnTo>
                <a:cubicBezTo>
                  <a:pt x="407591" y="461639"/>
                  <a:pt x="414609" y="454620"/>
                  <a:pt x="423267" y="454620"/>
                </a:cubicBezTo>
                <a:lnTo>
                  <a:pt x="485973" y="454620"/>
                </a:lnTo>
                <a:cubicBezTo>
                  <a:pt x="494631" y="454620"/>
                  <a:pt x="501650" y="461639"/>
                  <a:pt x="501650" y="470297"/>
                </a:cubicBezTo>
                <a:close/>
                <a:moveTo>
                  <a:pt x="627063" y="376238"/>
                </a:moveTo>
                <a:lnTo>
                  <a:pt x="627063" y="642739"/>
                </a:lnTo>
                <a:lnTo>
                  <a:pt x="533003" y="642739"/>
                </a:lnTo>
                <a:lnTo>
                  <a:pt x="533003" y="376238"/>
                </a:lnTo>
                <a:cubicBezTo>
                  <a:pt x="533003" y="367580"/>
                  <a:pt x="540022" y="360561"/>
                  <a:pt x="548680" y="360561"/>
                </a:cubicBezTo>
                <a:lnTo>
                  <a:pt x="611386" y="360561"/>
                </a:lnTo>
                <a:cubicBezTo>
                  <a:pt x="620044" y="360561"/>
                  <a:pt x="627063" y="367580"/>
                  <a:pt x="627063" y="376238"/>
                </a:cubicBezTo>
                <a:close/>
                <a:moveTo>
                  <a:pt x="376238" y="533003"/>
                </a:moveTo>
                <a:lnTo>
                  <a:pt x="376238" y="642739"/>
                </a:lnTo>
                <a:lnTo>
                  <a:pt x="282178" y="642739"/>
                </a:lnTo>
                <a:lnTo>
                  <a:pt x="282178" y="533003"/>
                </a:lnTo>
                <a:cubicBezTo>
                  <a:pt x="282178" y="524345"/>
                  <a:pt x="289197" y="517327"/>
                  <a:pt x="297855" y="517327"/>
                </a:cubicBezTo>
                <a:lnTo>
                  <a:pt x="360561" y="517327"/>
                </a:lnTo>
                <a:cubicBezTo>
                  <a:pt x="369219" y="517327"/>
                  <a:pt x="376238" y="524345"/>
                  <a:pt x="376238" y="533003"/>
                </a:cubicBezTo>
                <a:close/>
                <a:moveTo>
                  <a:pt x="658416" y="689769"/>
                </a:moveTo>
                <a:lnTo>
                  <a:pt x="250825" y="689769"/>
                </a:lnTo>
                <a:lnTo>
                  <a:pt x="250825" y="658416"/>
                </a:lnTo>
                <a:lnTo>
                  <a:pt x="658416" y="6584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1"/>
          <p:cNvSpPr/>
          <p:nvPr/>
        </p:nvSpPr>
        <p:spPr>
          <a:xfrm>
            <a:off x="4930861" y="3065304"/>
            <a:ext cx="393678" cy="422483"/>
          </a:xfrm>
          <a:custGeom>
            <a:avLst/>
            <a:gdLst/>
            <a:ahLst/>
            <a:cxnLst/>
            <a:rect l="l" t="t" r="r" b="b"/>
            <a:pathLst>
              <a:path w="642739" h="689768" extrusionOk="0">
                <a:moveTo>
                  <a:pt x="78383" y="627063"/>
                </a:moveTo>
                <a:lnTo>
                  <a:pt x="250825" y="627063"/>
                </a:lnTo>
                <a:lnTo>
                  <a:pt x="250825" y="689769"/>
                </a:lnTo>
                <a:lnTo>
                  <a:pt x="47030" y="689769"/>
                </a:lnTo>
                <a:cubicBezTo>
                  <a:pt x="21056" y="689769"/>
                  <a:pt x="0" y="668713"/>
                  <a:pt x="0" y="642739"/>
                </a:cubicBezTo>
                <a:lnTo>
                  <a:pt x="0" y="78383"/>
                </a:lnTo>
                <a:cubicBezTo>
                  <a:pt x="0" y="52409"/>
                  <a:pt x="21056" y="31353"/>
                  <a:pt x="47030" y="31353"/>
                </a:cubicBezTo>
                <a:lnTo>
                  <a:pt x="125413" y="31353"/>
                </a:lnTo>
                <a:lnTo>
                  <a:pt x="125413" y="94059"/>
                </a:lnTo>
                <a:lnTo>
                  <a:pt x="78383" y="94059"/>
                </a:lnTo>
                <a:cubicBezTo>
                  <a:pt x="69725" y="94059"/>
                  <a:pt x="62706" y="101078"/>
                  <a:pt x="62706" y="109736"/>
                </a:cubicBezTo>
                <a:lnTo>
                  <a:pt x="62706" y="611386"/>
                </a:lnTo>
                <a:cubicBezTo>
                  <a:pt x="62706" y="620044"/>
                  <a:pt x="69725" y="627063"/>
                  <a:pt x="78383" y="627063"/>
                </a:cubicBezTo>
                <a:close/>
                <a:moveTo>
                  <a:pt x="438944" y="109736"/>
                </a:moveTo>
                <a:lnTo>
                  <a:pt x="438944" y="282178"/>
                </a:lnTo>
                <a:lnTo>
                  <a:pt x="501650" y="282178"/>
                </a:lnTo>
                <a:lnTo>
                  <a:pt x="501650" y="78383"/>
                </a:lnTo>
                <a:cubicBezTo>
                  <a:pt x="501650" y="52409"/>
                  <a:pt x="480594" y="31353"/>
                  <a:pt x="454620" y="31353"/>
                </a:cubicBezTo>
                <a:lnTo>
                  <a:pt x="376238" y="31353"/>
                </a:lnTo>
                <a:lnTo>
                  <a:pt x="376238" y="94059"/>
                </a:lnTo>
                <a:lnTo>
                  <a:pt x="423267" y="94059"/>
                </a:lnTo>
                <a:cubicBezTo>
                  <a:pt x="431925" y="94059"/>
                  <a:pt x="438944" y="101078"/>
                  <a:pt x="438944" y="109736"/>
                </a:cubicBezTo>
                <a:close/>
                <a:moveTo>
                  <a:pt x="141089" y="109736"/>
                </a:moveTo>
                <a:lnTo>
                  <a:pt x="141089" y="47030"/>
                </a:lnTo>
                <a:cubicBezTo>
                  <a:pt x="141089" y="21056"/>
                  <a:pt x="162145" y="0"/>
                  <a:pt x="188119" y="0"/>
                </a:cubicBezTo>
                <a:lnTo>
                  <a:pt x="313531" y="0"/>
                </a:lnTo>
                <a:cubicBezTo>
                  <a:pt x="339505" y="0"/>
                  <a:pt x="360561" y="21056"/>
                  <a:pt x="360561" y="47030"/>
                </a:cubicBezTo>
                <a:lnTo>
                  <a:pt x="360561" y="109736"/>
                </a:lnTo>
                <a:cubicBezTo>
                  <a:pt x="360561" y="135710"/>
                  <a:pt x="339505" y="156766"/>
                  <a:pt x="313531" y="156766"/>
                </a:cubicBezTo>
                <a:lnTo>
                  <a:pt x="188119" y="156766"/>
                </a:lnTo>
                <a:cubicBezTo>
                  <a:pt x="162145" y="156766"/>
                  <a:pt x="141089" y="135710"/>
                  <a:pt x="141089" y="109736"/>
                </a:cubicBezTo>
                <a:close/>
                <a:moveTo>
                  <a:pt x="219472" y="94059"/>
                </a:moveTo>
                <a:lnTo>
                  <a:pt x="282178" y="94059"/>
                </a:lnTo>
                <a:lnTo>
                  <a:pt x="282178" y="62706"/>
                </a:lnTo>
                <a:lnTo>
                  <a:pt x="219472" y="62706"/>
                </a:lnTo>
                <a:close/>
                <a:moveTo>
                  <a:pt x="376238" y="188119"/>
                </a:moveTo>
                <a:lnTo>
                  <a:pt x="266502" y="188119"/>
                </a:lnTo>
                <a:lnTo>
                  <a:pt x="266502" y="219472"/>
                </a:lnTo>
                <a:lnTo>
                  <a:pt x="376238" y="219472"/>
                </a:lnTo>
                <a:close/>
                <a:moveTo>
                  <a:pt x="266502" y="344884"/>
                </a:moveTo>
                <a:lnTo>
                  <a:pt x="376238" y="344884"/>
                </a:lnTo>
                <a:lnTo>
                  <a:pt x="376238" y="313531"/>
                </a:lnTo>
                <a:lnTo>
                  <a:pt x="266502" y="313531"/>
                </a:lnTo>
                <a:close/>
                <a:moveTo>
                  <a:pt x="376238" y="250825"/>
                </a:moveTo>
                <a:lnTo>
                  <a:pt x="266502" y="250825"/>
                </a:lnTo>
                <a:lnTo>
                  <a:pt x="266502" y="282178"/>
                </a:lnTo>
                <a:lnTo>
                  <a:pt x="376238" y="282178"/>
                </a:lnTo>
                <a:close/>
                <a:moveTo>
                  <a:pt x="172442" y="282178"/>
                </a:moveTo>
                <a:lnTo>
                  <a:pt x="173540" y="282178"/>
                </a:lnTo>
                <a:cubicBezTo>
                  <a:pt x="178084" y="281850"/>
                  <a:pt x="182261" y="279562"/>
                  <a:pt x="184983" y="275908"/>
                </a:cubicBezTo>
                <a:lnTo>
                  <a:pt x="232013" y="213201"/>
                </a:lnTo>
                <a:lnTo>
                  <a:pt x="206931" y="194389"/>
                </a:lnTo>
                <a:lnTo>
                  <a:pt x="170718" y="242673"/>
                </a:lnTo>
                <a:lnTo>
                  <a:pt x="152219" y="224018"/>
                </a:lnTo>
                <a:lnTo>
                  <a:pt x="129959" y="246279"/>
                </a:lnTo>
                <a:lnTo>
                  <a:pt x="161312" y="277632"/>
                </a:lnTo>
                <a:cubicBezTo>
                  <a:pt x="164270" y="280566"/>
                  <a:pt x="168275" y="282202"/>
                  <a:pt x="172442" y="282178"/>
                </a:cubicBezTo>
                <a:close/>
                <a:moveTo>
                  <a:pt x="172442" y="407591"/>
                </a:moveTo>
                <a:lnTo>
                  <a:pt x="173540" y="407591"/>
                </a:lnTo>
                <a:cubicBezTo>
                  <a:pt x="178084" y="407263"/>
                  <a:pt x="182261" y="404974"/>
                  <a:pt x="184983" y="401320"/>
                </a:cubicBezTo>
                <a:lnTo>
                  <a:pt x="232013" y="338614"/>
                </a:lnTo>
                <a:lnTo>
                  <a:pt x="206931" y="319802"/>
                </a:lnTo>
                <a:lnTo>
                  <a:pt x="170718" y="368086"/>
                </a:lnTo>
                <a:lnTo>
                  <a:pt x="152219" y="349431"/>
                </a:lnTo>
                <a:lnTo>
                  <a:pt x="129959" y="371691"/>
                </a:lnTo>
                <a:lnTo>
                  <a:pt x="161312" y="403044"/>
                </a:lnTo>
                <a:cubicBezTo>
                  <a:pt x="164270" y="405979"/>
                  <a:pt x="168275" y="407615"/>
                  <a:pt x="172442" y="407591"/>
                </a:cubicBezTo>
                <a:close/>
                <a:moveTo>
                  <a:pt x="564356" y="517327"/>
                </a:moveTo>
                <a:lnTo>
                  <a:pt x="438944" y="517327"/>
                </a:lnTo>
                <a:lnTo>
                  <a:pt x="438944" y="391914"/>
                </a:lnTo>
                <a:cubicBezTo>
                  <a:pt x="438944" y="383256"/>
                  <a:pt x="431925" y="376238"/>
                  <a:pt x="423267" y="376238"/>
                </a:cubicBezTo>
                <a:cubicBezTo>
                  <a:pt x="336688" y="376238"/>
                  <a:pt x="266502" y="446424"/>
                  <a:pt x="266502" y="533003"/>
                </a:cubicBezTo>
                <a:cubicBezTo>
                  <a:pt x="266502" y="619582"/>
                  <a:pt x="336688" y="689769"/>
                  <a:pt x="423267" y="689769"/>
                </a:cubicBezTo>
                <a:cubicBezTo>
                  <a:pt x="509846" y="689769"/>
                  <a:pt x="580033" y="619582"/>
                  <a:pt x="580033" y="533003"/>
                </a:cubicBezTo>
                <a:cubicBezTo>
                  <a:pt x="580033" y="524345"/>
                  <a:pt x="573014" y="517327"/>
                  <a:pt x="564356" y="517327"/>
                </a:cubicBezTo>
                <a:close/>
                <a:moveTo>
                  <a:pt x="485973" y="313531"/>
                </a:moveTo>
                <a:cubicBezTo>
                  <a:pt x="477316" y="313531"/>
                  <a:pt x="470297" y="320550"/>
                  <a:pt x="470297" y="329208"/>
                </a:cubicBezTo>
                <a:lnTo>
                  <a:pt x="470297" y="470297"/>
                </a:lnTo>
                <a:cubicBezTo>
                  <a:pt x="470297" y="478955"/>
                  <a:pt x="477316" y="485973"/>
                  <a:pt x="485973" y="485973"/>
                </a:cubicBezTo>
                <a:lnTo>
                  <a:pt x="627063" y="485973"/>
                </a:lnTo>
                <a:cubicBezTo>
                  <a:pt x="635720" y="485973"/>
                  <a:pt x="642739" y="478955"/>
                  <a:pt x="642739" y="470297"/>
                </a:cubicBezTo>
                <a:cubicBezTo>
                  <a:pt x="642739" y="383718"/>
                  <a:pt x="572553" y="313531"/>
                  <a:pt x="485973" y="31353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6" name="Google Shape;546;p31"/>
          <p:cNvCxnSpPr>
            <a:cxnSpLocks/>
          </p:cNvCxnSpPr>
          <p:nvPr/>
        </p:nvCxnSpPr>
        <p:spPr>
          <a:xfrm flipH="1">
            <a:off x="3723850" y="1317180"/>
            <a:ext cx="1007100" cy="480300"/>
          </a:xfrm>
          <a:prstGeom prst="bentConnector3">
            <a:avLst>
              <a:gd name="adj1" fmla="val 8247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7" name="Google Shape;547;p31"/>
          <p:cNvCxnSpPr>
            <a:cxnSpLocks/>
            <a:stCxn id="535" idx="2"/>
            <a:endCxn id="539" idx="3"/>
          </p:cNvCxnSpPr>
          <p:nvPr/>
        </p:nvCxnSpPr>
        <p:spPr>
          <a:xfrm rot="10800000">
            <a:off x="3072000" y="1804307"/>
            <a:ext cx="1658950" cy="55991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48" name="Google Shape;548;p31"/>
          <p:cNvGraphicFramePr/>
          <p:nvPr>
            <p:extLst>
              <p:ext uri="{D42A27DB-BD31-4B8C-83A1-F6EECF244321}">
                <p14:modId xmlns:p14="http://schemas.microsoft.com/office/powerpoint/2010/main" val="1871575103"/>
              </p:ext>
            </p:extLst>
          </p:nvPr>
        </p:nvGraphicFramePr>
        <p:xfrm>
          <a:off x="5684362" y="1034938"/>
          <a:ext cx="3007088" cy="731460"/>
        </p:xfrm>
        <a:graphic>
          <a:graphicData uri="http://schemas.openxmlformats.org/drawingml/2006/table">
            <a:tbl>
              <a:tblPr>
                <a:noFill/>
                <a:tableStyleId>{C06D982D-0473-4F59-AFDC-3A93C8454563}</a:tableStyleId>
              </a:tblPr>
              <a:tblGrid>
                <a:gridCol w="300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 </a:t>
                      </a:r>
                      <a:r>
                        <a:rPr lang="en-GB" sz="1200" dirty="0" err="1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HoS</a:t>
                      </a:r>
                      <a:r>
                        <a:rPr lang="en-GB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, 1 Deputy </a:t>
                      </a:r>
                      <a:r>
                        <a:rPr lang="en-GB" sz="1200" dirty="0" err="1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HoS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 members + 1 Comms Expert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49" name="Google Shape;549;p31"/>
          <p:cNvGraphicFramePr/>
          <p:nvPr>
            <p:extLst>
              <p:ext uri="{D42A27DB-BD31-4B8C-83A1-F6EECF244321}">
                <p14:modId xmlns:p14="http://schemas.microsoft.com/office/powerpoint/2010/main" val="1362654375"/>
              </p:ext>
            </p:extLst>
          </p:nvPr>
        </p:nvGraphicFramePr>
        <p:xfrm>
          <a:off x="5684362" y="2028975"/>
          <a:ext cx="3007087" cy="731460"/>
        </p:xfrm>
        <a:graphic>
          <a:graphicData uri="http://schemas.openxmlformats.org/drawingml/2006/table">
            <a:tbl>
              <a:tblPr>
                <a:noFill/>
                <a:tableStyleId>{C06D982D-0473-4F59-AFDC-3A93C8454563}</a:tableStyleId>
              </a:tblPr>
              <a:tblGrid>
                <a:gridCol w="3007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Weekly online meetings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 in person meetings (RO)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0" name="Google Shape;550;p31"/>
          <p:cNvGraphicFramePr/>
          <p:nvPr>
            <p:extLst>
              <p:ext uri="{D42A27DB-BD31-4B8C-83A1-F6EECF244321}">
                <p14:modId xmlns:p14="http://schemas.microsoft.com/office/powerpoint/2010/main" val="4089848655"/>
              </p:ext>
            </p:extLst>
          </p:nvPr>
        </p:nvGraphicFramePr>
        <p:xfrm>
          <a:off x="5684362" y="2983600"/>
          <a:ext cx="3007087" cy="731460"/>
        </p:xfrm>
        <a:graphic>
          <a:graphicData uri="http://schemas.openxmlformats.org/drawingml/2006/table">
            <a:tbl>
              <a:tblPr>
                <a:noFill/>
                <a:tableStyleId>{C06D982D-0473-4F59-AFDC-3A93C8454563}</a:tableStyleId>
              </a:tblPr>
              <a:tblGrid>
                <a:gridCol w="3007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Erasmus+ project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Based on Secretariat’s </a:t>
                      </a:r>
                      <a:r>
                        <a:rPr lang="en-US" sz="1200" dirty="0" err="1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ToRs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1" name="Google Shape;551;p31"/>
          <p:cNvGraphicFramePr/>
          <p:nvPr>
            <p:extLst>
              <p:ext uri="{D42A27DB-BD31-4B8C-83A1-F6EECF244321}">
                <p14:modId xmlns:p14="http://schemas.microsoft.com/office/powerpoint/2010/main" val="1294831005"/>
              </p:ext>
            </p:extLst>
          </p:nvPr>
        </p:nvGraphicFramePr>
        <p:xfrm>
          <a:off x="5684363" y="3938225"/>
          <a:ext cx="3007086" cy="731460"/>
        </p:xfrm>
        <a:graphic>
          <a:graphicData uri="http://schemas.openxmlformats.org/drawingml/2006/table">
            <a:tbl>
              <a:tblPr>
                <a:noFill/>
                <a:tableStyleId>{C06D982D-0473-4F59-AFDC-3A93C8454563}</a:tableStyleId>
              </a:tblPr>
              <a:tblGrid>
                <a:gridCol w="300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Conference on EKS/</a:t>
                      </a:r>
                      <a:r>
                        <a:rPr lang="en-US" sz="1200" dirty="0" err="1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FoB</a:t>
                      </a:r>
                      <a:r>
                        <a:rPr lang="en-US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 – Sept 2026</a:t>
                      </a:r>
                      <a:endParaRPr sz="1200" dirty="0">
                        <a:solidFill>
                          <a:schemeClr val="accent4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Small study on the impact of BP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9920C24C-D54F-42BC-8059-550157F4EF4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25" name="image4.jpg" descr="EN V Co-funded by the EU_POS">
            <a:extLst>
              <a:ext uri="{FF2B5EF4-FFF2-40B4-BE49-F238E27FC236}">
                <a16:creationId xmlns:a16="http://schemas.microsoft.com/office/drawing/2014/main" id="{D4904E3E-9775-499A-B7B4-2D27D9DA9DA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29031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 txBox="1">
            <a:spLocks noGrp="1"/>
          </p:cNvSpPr>
          <p:nvPr>
            <p:ph type="ctrTitle"/>
          </p:nvPr>
        </p:nvSpPr>
        <p:spPr>
          <a:xfrm>
            <a:off x="715100" y="1577992"/>
            <a:ext cx="4487400" cy="15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EHEA Secretariat updates</a:t>
            </a:r>
            <a:endParaRPr dirty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ubTitle" idx="1"/>
          </p:nvPr>
        </p:nvSpPr>
        <p:spPr>
          <a:xfrm>
            <a:off x="715099" y="3135908"/>
            <a:ext cx="5000811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Horia Onița, Head of Secretariat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XC</a:t>
            </a:r>
            <a:r>
              <a:rPr lang="en-US" dirty="0"/>
              <a:t>VIII</a:t>
            </a:r>
            <a:r>
              <a:rPr lang="ro-RO" dirty="0"/>
              <a:t> BFUG </a:t>
            </a:r>
            <a:r>
              <a:rPr lang="ro-RO" dirty="0" err="1"/>
              <a:t>meeting</a:t>
            </a:r>
            <a:endParaRPr lang="ro-R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Copenhagen</a:t>
            </a:r>
            <a:r>
              <a:rPr lang="ro-RO" dirty="0"/>
              <a:t>, </a:t>
            </a:r>
            <a:r>
              <a:rPr lang="en-US" dirty="0"/>
              <a:t>Denmark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– 16</a:t>
            </a:r>
            <a:r>
              <a:rPr lang="en-US" baseline="30000" dirty="0"/>
              <a:t>th</a:t>
            </a:r>
            <a:r>
              <a:rPr lang="en-US" dirty="0"/>
              <a:t> of December 2026</a:t>
            </a:r>
            <a:endParaRPr lang="ro-R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o-RO" dirty="0"/>
          </a:p>
        </p:txBody>
      </p:sp>
      <p:pic>
        <p:nvPicPr>
          <p:cNvPr id="6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973E83B7-2F3C-4A3E-A82A-E246B2CCAE7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11109" y="519476"/>
            <a:ext cx="4691911" cy="2831232"/>
          </a:xfrm>
          <a:prstGeom prst="rect">
            <a:avLst/>
          </a:prstGeom>
          <a:ln/>
        </p:spPr>
      </p:pic>
      <p:pic>
        <p:nvPicPr>
          <p:cNvPr id="5" name="image4.jpg" descr="EN V Co-funded by the EU_POS">
            <a:extLst>
              <a:ext uri="{FF2B5EF4-FFF2-40B4-BE49-F238E27FC236}">
                <a16:creationId xmlns:a16="http://schemas.microsoft.com/office/drawing/2014/main" id="{148F11B8-CE96-4882-8540-063ACB8C068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4763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158646" y="51588"/>
            <a:ext cx="7490066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Supporting the meetings of the Working Structures since Copenhagen</a:t>
            </a:r>
            <a:endParaRPr dirty="0"/>
          </a:p>
        </p:txBody>
      </p:sp>
      <p:sp>
        <p:nvSpPr>
          <p:cNvPr id="65" name="Google Shape;65;p16"/>
          <p:cNvSpPr txBox="1"/>
          <p:nvPr/>
        </p:nvSpPr>
        <p:spPr>
          <a:xfrm>
            <a:off x="3072000" y="4841650"/>
            <a:ext cx="3000000" cy="1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1411602" y="2428874"/>
            <a:ext cx="772947" cy="773717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1614282" y="2625170"/>
            <a:ext cx="361504" cy="378719"/>
          </a:xfrm>
          <a:custGeom>
            <a:avLst/>
            <a:gdLst/>
            <a:ahLst/>
            <a:cxnLst/>
            <a:rect l="l" t="t" r="r" b="b"/>
            <a:pathLst>
              <a:path w="1338905" h="1402663" extrusionOk="0">
                <a:moveTo>
                  <a:pt x="924483" y="63757"/>
                </a:moveTo>
                <a:lnTo>
                  <a:pt x="765089" y="63757"/>
                </a:lnTo>
                <a:lnTo>
                  <a:pt x="765089" y="191272"/>
                </a:lnTo>
                <a:lnTo>
                  <a:pt x="860725" y="191272"/>
                </a:lnTo>
                <a:cubicBezTo>
                  <a:pt x="878331" y="191272"/>
                  <a:pt x="892604" y="205545"/>
                  <a:pt x="892604" y="223151"/>
                </a:cubicBezTo>
                <a:lnTo>
                  <a:pt x="892604" y="860725"/>
                </a:lnTo>
                <a:lnTo>
                  <a:pt x="1020119" y="860725"/>
                </a:lnTo>
                <a:lnTo>
                  <a:pt x="1020119" y="159394"/>
                </a:lnTo>
                <a:cubicBezTo>
                  <a:pt x="1020119" y="106575"/>
                  <a:pt x="977301" y="63757"/>
                  <a:pt x="924483" y="63757"/>
                </a:cubicBezTo>
                <a:close/>
                <a:moveTo>
                  <a:pt x="127515" y="1243270"/>
                </a:moveTo>
                <a:lnTo>
                  <a:pt x="127515" y="223151"/>
                </a:lnTo>
                <a:cubicBezTo>
                  <a:pt x="127515" y="205545"/>
                  <a:pt x="141787" y="191272"/>
                  <a:pt x="159394" y="191272"/>
                </a:cubicBezTo>
                <a:lnTo>
                  <a:pt x="255030" y="191272"/>
                </a:lnTo>
                <a:lnTo>
                  <a:pt x="255030" y="63757"/>
                </a:lnTo>
                <a:lnTo>
                  <a:pt x="95636" y="63757"/>
                </a:lnTo>
                <a:cubicBezTo>
                  <a:pt x="42818" y="63757"/>
                  <a:pt x="0" y="106575"/>
                  <a:pt x="0" y="159394"/>
                </a:cubicBezTo>
                <a:lnTo>
                  <a:pt x="0" y="1307027"/>
                </a:lnTo>
                <a:cubicBezTo>
                  <a:pt x="0" y="1359845"/>
                  <a:pt x="42818" y="1402663"/>
                  <a:pt x="95636" y="1402663"/>
                </a:cubicBezTo>
                <a:lnTo>
                  <a:pt x="446302" y="1402663"/>
                </a:lnTo>
                <a:lnTo>
                  <a:pt x="446302" y="1275148"/>
                </a:lnTo>
                <a:lnTo>
                  <a:pt x="159394" y="1275148"/>
                </a:lnTo>
                <a:cubicBezTo>
                  <a:pt x="141787" y="1275148"/>
                  <a:pt x="127515" y="1260876"/>
                  <a:pt x="127515" y="1243270"/>
                </a:cubicBezTo>
                <a:close/>
                <a:moveTo>
                  <a:pt x="637574" y="0"/>
                </a:moveTo>
                <a:lnTo>
                  <a:pt x="382545" y="0"/>
                </a:lnTo>
                <a:cubicBezTo>
                  <a:pt x="329726" y="0"/>
                  <a:pt x="286908" y="42818"/>
                  <a:pt x="286908" y="95636"/>
                </a:cubicBezTo>
                <a:lnTo>
                  <a:pt x="286908" y="223151"/>
                </a:lnTo>
                <a:cubicBezTo>
                  <a:pt x="286908" y="275969"/>
                  <a:pt x="329726" y="318787"/>
                  <a:pt x="382545" y="318787"/>
                </a:cubicBezTo>
                <a:lnTo>
                  <a:pt x="637574" y="318787"/>
                </a:lnTo>
                <a:cubicBezTo>
                  <a:pt x="690393" y="318787"/>
                  <a:pt x="733210" y="275969"/>
                  <a:pt x="733210" y="223151"/>
                </a:cubicBezTo>
                <a:lnTo>
                  <a:pt x="733210" y="95636"/>
                </a:lnTo>
                <a:cubicBezTo>
                  <a:pt x="733210" y="42818"/>
                  <a:pt x="690393" y="0"/>
                  <a:pt x="637574" y="0"/>
                </a:cubicBezTo>
                <a:close/>
                <a:moveTo>
                  <a:pt x="573817" y="191272"/>
                </a:moveTo>
                <a:lnTo>
                  <a:pt x="446302" y="191272"/>
                </a:lnTo>
                <a:lnTo>
                  <a:pt x="446302" y="127515"/>
                </a:lnTo>
                <a:lnTo>
                  <a:pt x="573817" y="127515"/>
                </a:lnTo>
                <a:close/>
                <a:moveTo>
                  <a:pt x="765089" y="478181"/>
                </a:moveTo>
                <a:lnTo>
                  <a:pt x="541938" y="478181"/>
                </a:lnTo>
                <a:lnTo>
                  <a:pt x="541938" y="414423"/>
                </a:lnTo>
                <a:lnTo>
                  <a:pt x="765089" y="414423"/>
                </a:lnTo>
                <a:close/>
                <a:moveTo>
                  <a:pt x="765089" y="733210"/>
                </a:moveTo>
                <a:lnTo>
                  <a:pt x="541938" y="733210"/>
                </a:lnTo>
                <a:lnTo>
                  <a:pt x="541938" y="669453"/>
                </a:lnTo>
                <a:lnTo>
                  <a:pt x="765089" y="669453"/>
                </a:lnTo>
                <a:close/>
                <a:moveTo>
                  <a:pt x="765089" y="605695"/>
                </a:moveTo>
                <a:lnTo>
                  <a:pt x="541938" y="605695"/>
                </a:lnTo>
                <a:lnTo>
                  <a:pt x="541938" y="541938"/>
                </a:lnTo>
                <a:lnTo>
                  <a:pt x="765089" y="541938"/>
                </a:lnTo>
                <a:close/>
                <a:moveTo>
                  <a:pt x="765089" y="860725"/>
                </a:moveTo>
                <a:lnTo>
                  <a:pt x="541938" y="860725"/>
                </a:lnTo>
                <a:lnTo>
                  <a:pt x="541938" y="796968"/>
                </a:lnTo>
                <a:lnTo>
                  <a:pt x="765089" y="796968"/>
                </a:lnTo>
                <a:close/>
                <a:moveTo>
                  <a:pt x="765089" y="988240"/>
                </a:moveTo>
                <a:lnTo>
                  <a:pt x="541938" y="988240"/>
                </a:lnTo>
                <a:lnTo>
                  <a:pt x="541938" y="924483"/>
                </a:lnTo>
                <a:lnTo>
                  <a:pt x="765089" y="924483"/>
                </a:lnTo>
                <a:close/>
                <a:moveTo>
                  <a:pt x="350666" y="605695"/>
                </a:moveTo>
                <a:cubicBezTo>
                  <a:pt x="342192" y="605744"/>
                  <a:pt x="334048" y="602418"/>
                  <a:pt x="328032" y="596451"/>
                </a:cubicBezTo>
                <a:lnTo>
                  <a:pt x="264275" y="532693"/>
                </a:lnTo>
                <a:lnTo>
                  <a:pt x="309542" y="487425"/>
                </a:lnTo>
                <a:lnTo>
                  <a:pt x="347159" y="525361"/>
                </a:lnTo>
                <a:lnTo>
                  <a:pt x="420799" y="427175"/>
                </a:lnTo>
                <a:lnTo>
                  <a:pt x="471805" y="465429"/>
                </a:lnTo>
                <a:lnTo>
                  <a:pt x="376169" y="592944"/>
                </a:lnTo>
                <a:cubicBezTo>
                  <a:pt x="370633" y="600374"/>
                  <a:pt x="362139" y="605029"/>
                  <a:pt x="352897" y="605695"/>
                </a:cubicBezTo>
                <a:close/>
                <a:moveTo>
                  <a:pt x="350666" y="860725"/>
                </a:moveTo>
                <a:cubicBezTo>
                  <a:pt x="342192" y="860774"/>
                  <a:pt x="334048" y="857448"/>
                  <a:pt x="328032" y="851480"/>
                </a:cubicBezTo>
                <a:lnTo>
                  <a:pt x="264275" y="787723"/>
                </a:lnTo>
                <a:lnTo>
                  <a:pt x="309542" y="742455"/>
                </a:lnTo>
                <a:lnTo>
                  <a:pt x="347159" y="780391"/>
                </a:lnTo>
                <a:lnTo>
                  <a:pt x="420799" y="682204"/>
                </a:lnTo>
                <a:lnTo>
                  <a:pt x="471805" y="720459"/>
                </a:lnTo>
                <a:lnTo>
                  <a:pt x="376169" y="847974"/>
                </a:lnTo>
                <a:cubicBezTo>
                  <a:pt x="370633" y="855404"/>
                  <a:pt x="362139" y="860059"/>
                  <a:pt x="352897" y="860725"/>
                </a:cubicBezTo>
                <a:close/>
                <a:moveTo>
                  <a:pt x="350666" y="1115755"/>
                </a:moveTo>
                <a:cubicBezTo>
                  <a:pt x="342192" y="1115804"/>
                  <a:pt x="334048" y="1112477"/>
                  <a:pt x="328032" y="1106510"/>
                </a:cubicBezTo>
                <a:lnTo>
                  <a:pt x="264275" y="1042753"/>
                </a:lnTo>
                <a:lnTo>
                  <a:pt x="309542" y="997485"/>
                </a:lnTo>
                <a:lnTo>
                  <a:pt x="347159" y="1035420"/>
                </a:lnTo>
                <a:lnTo>
                  <a:pt x="420799" y="937234"/>
                </a:lnTo>
                <a:lnTo>
                  <a:pt x="471805" y="975488"/>
                </a:lnTo>
                <a:lnTo>
                  <a:pt x="376169" y="1103003"/>
                </a:lnTo>
                <a:cubicBezTo>
                  <a:pt x="370633" y="1110434"/>
                  <a:pt x="362139" y="1115088"/>
                  <a:pt x="352897" y="1115755"/>
                </a:cubicBezTo>
                <a:close/>
                <a:moveTo>
                  <a:pt x="1020119" y="956361"/>
                </a:moveTo>
                <a:lnTo>
                  <a:pt x="1020119" y="1307027"/>
                </a:lnTo>
                <a:lnTo>
                  <a:pt x="828846" y="1307027"/>
                </a:lnTo>
                <a:lnTo>
                  <a:pt x="828846" y="956361"/>
                </a:lnTo>
                <a:cubicBezTo>
                  <a:pt x="828846" y="938755"/>
                  <a:pt x="843119" y="924483"/>
                  <a:pt x="860725" y="924483"/>
                </a:cubicBezTo>
                <a:lnTo>
                  <a:pt x="988240" y="924483"/>
                </a:lnTo>
                <a:cubicBezTo>
                  <a:pt x="1005846" y="924483"/>
                  <a:pt x="1020119" y="938755"/>
                  <a:pt x="1020119" y="956361"/>
                </a:cubicBezTo>
                <a:close/>
                <a:moveTo>
                  <a:pt x="1275148" y="765089"/>
                </a:moveTo>
                <a:lnTo>
                  <a:pt x="1275148" y="1307027"/>
                </a:lnTo>
                <a:lnTo>
                  <a:pt x="1083876" y="1307027"/>
                </a:lnTo>
                <a:lnTo>
                  <a:pt x="1083876" y="765089"/>
                </a:lnTo>
                <a:cubicBezTo>
                  <a:pt x="1083876" y="747483"/>
                  <a:pt x="1098149" y="733210"/>
                  <a:pt x="1115755" y="733210"/>
                </a:cubicBezTo>
                <a:lnTo>
                  <a:pt x="1243270" y="733210"/>
                </a:lnTo>
                <a:cubicBezTo>
                  <a:pt x="1260876" y="733210"/>
                  <a:pt x="1275148" y="747483"/>
                  <a:pt x="1275148" y="765089"/>
                </a:cubicBezTo>
                <a:close/>
                <a:moveTo>
                  <a:pt x="765089" y="1083876"/>
                </a:moveTo>
                <a:lnTo>
                  <a:pt x="765089" y="1307027"/>
                </a:lnTo>
                <a:lnTo>
                  <a:pt x="573817" y="1307027"/>
                </a:lnTo>
                <a:lnTo>
                  <a:pt x="573817" y="1083876"/>
                </a:lnTo>
                <a:cubicBezTo>
                  <a:pt x="573817" y="1066270"/>
                  <a:pt x="588089" y="1051997"/>
                  <a:pt x="605695" y="1051997"/>
                </a:cubicBezTo>
                <a:lnTo>
                  <a:pt x="733210" y="1051997"/>
                </a:lnTo>
                <a:cubicBezTo>
                  <a:pt x="750816" y="1051997"/>
                  <a:pt x="765089" y="1066270"/>
                  <a:pt x="765089" y="1083876"/>
                </a:cubicBezTo>
                <a:close/>
                <a:moveTo>
                  <a:pt x="1338906" y="1402663"/>
                </a:moveTo>
                <a:lnTo>
                  <a:pt x="510059" y="1402663"/>
                </a:lnTo>
                <a:lnTo>
                  <a:pt x="510059" y="1338906"/>
                </a:lnTo>
                <a:lnTo>
                  <a:pt x="1338906" y="133890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6"/>
          <p:cNvSpPr txBox="1"/>
          <p:nvPr/>
        </p:nvSpPr>
        <p:spPr>
          <a:xfrm>
            <a:off x="2338967" y="1472822"/>
            <a:ext cx="1885508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14 meetings of the BFUG working structures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2338967" y="1556625"/>
            <a:ext cx="188550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" name="Google Shape;70;p16"/>
          <p:cNvSpPr/>
          <p:nvPr/>
        </p:nvSpPr>
        <p:spPr>
          <a:xfrm>
            <a:off x="1411602" y="1266999"/>
            <a:ext cx="772947" cy="773717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2338967" y="2607614"/>
            <a:ext cx="1885508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 meetings in-person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1411602" y="3558649"/>
            <a:ext cx="772947" cy="773717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2338967" y="3740024"/>
            <a:ext cx="1689689" cy="48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19 other WS coordination meetings 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6" name="Google Shape;76;p16"/>
          <p:cNvCxnSpPr/>
          <p:nvPr/>
        </p:nvCxnSpPr>
        <p:spPr>
          <a:xfrm>
            <a:off x="847025" y="1267125"/>
            <a:ext cx="0" cy="3097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7" name="Google Shape;77;p16"/>
          <p:cNvSpPr/>
          <p:nvPr/>
        </p:nvSpPr>
        <p:spPr>
          <a:xfrm>
            <a:off x="752748" y="2720138"/>
            <a:ext cx="187839" cy="18802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752748" y="1559851"/>
            <a:ext cx="187839" cy="18802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752748" y="3851601"/>
            <a:ext cx="187839" cy="18802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5506002" y="1268587"/>
            <a:ext cx="772947" cy="773717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6599087" y="1448487"/>
            <a:ext cx="2248607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Setting up the Drafting Committee + </a:t>
            </a:r>
            <a:r>
              <a:rPr lang="en-US" sz="1600" dirty="0" err="1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ToRs</a:t>
            </a: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Roadmap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506002" y="2412874"/>
            <a:ext cx="772947" cy="773717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6611236" y="2662052"/>
            <a:ext cx="2248608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Support in the organization of meetings (agenda, documents, liaison,  practicalities) 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5506002" y="3558649"/>
            <a:ext cx="772947" cy="773717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6599088" y="3762657"/>
            <a:ext cx="2129607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Meeting minutes</a:t>
            </a:r>
          </a:p>
        </p:txBody>
      </p:sp>
      <p:cxnSp>
        <p:nvCxnSpPr>
          <p:cNvPr id="89" name="Google Shape;89;p16"/>
          <p:cNvCxnSpPr/>
          <p:nvPr/>
        </p:nvCxnSpPr>
        <p:spPr>
          <a:xfrm>
            <a:off x="4941425" y="1267125"/>
            <a:ext cx="0" cy="3097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90" name="Google Shape;90;p16"/>
          <p:cNvSpPr/>
          <p:nvPr/>
        </p:nvSpPr>
        <p:spPr>
          <a:xfrm>
            <a:off x="4847148" y="1559851"/>
            <a:ext cx="187839" cy="18802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4847148" y="2705726"/>
            <a:ext cx="187839" cy="18802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4847148" y="3851601"/>
            <a:ext cx="187839" cy="18802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1614275" y="1513738"/>
            <a:ext cx="361186" cy="311956"/>
          </a:xfrm>
          <a:custGeom>
            <a:avLst/>
            <a:gdLst/>
            <a:ahLst/>
            <a:cxnLst/>
            <a:rect l="l" t="t" r="r" b="b"/>
            <a:pathLst>
              <a:path w="1402663" h="1211479" extrusionOk="0">
                <a:moveTo>
                  <a:pt x="1300333" y="44"/>
                </a:moveTo>
                <a:lnTo>
                  <a:pt x="102331" y="44"/>
                </a:lnTo>
                <a:cubicBezTo>
                  <a:pt x="47752" y="-1570"/>
                  <a:pt x="2076" y="41117"/>
                  <a:pt x="0" y="95680"/>
                </a:cubicBezTo>
                <a:lnTo>
                  <a:pt x="0" y="1115799"/>
                </a:lnTo>
                <a:cubicBezTo>
                  <a:pt x="2076" y="1170362"/>
                  <a:pt x="47752" y="1213050"/>
                  <a:pt x="102331" y="1211435"/>
                </a:cubicBezTo>
                <a:lnTo>
                  <a:pt x="1300333" y="1211435"/>
                </a:lnTo>
                <a:cubicBezTo>
                  <a:pt x="1354912" y="1213050"/>
                  <a:pt x="1400587" y="1170362"/>
                  <a:pt x="1402663" y="1115799"/>
                </a:cubicBezTo>
                <a:lnTo>
                  <a:pt x="1402663" y="95680"/>
                </a:lnTo>
                <a:cubicBezTo>
                  <a:pt x="1400587" y="41117"/>
                  <a:pt x="1354911" y="-1570"/>
                  <a:pt x="1300333" y="44"/>
                </a:cubicBezTo>
                <a:close/>
                <a:moveTo>
                  <a:pt x="924483" y="127559"/>
                </a:moveTo>
                <a:lnTo>
                  <a:pt x="1275148" y="127559"/>
                </a:lnTo>
                <a:lnTo>
                  <a:pt x="1275148" y="191317"/>
                </a:lnTo>
                <a:lnTo>
                  <a:pt x="924483" y="191317"/>
                </a:lnTo>
                <a:close/>
                <a:moveTo>
                  <a:pt x="510059" y="127559"/>
                </a:moveTo>
                <a:lnTo>
                  <a:pt x="637574" y="127559"/>
                </a:lnTo>
                <a:lnTo>
                  <a:pt x="637574" y="191317"/>
                </a:lnTo>
                <a:lnTo>
                  <a:pt x="510059" y="191317"/>
                </a:lnTo>
                <a:close/>
                <a:moveTo>
                  <a:pt x="318787" y="127559"/>
                </a:moveTo>
                <a:lnTo>
                  <a:pt x="446302" y="127559"/>
                </a:lnTo>
                <a:lnTo>
                  <a:pt x="446302" y="191317"/>
                </a:lnTo>
                <a:lnTo>
                  <a:pt x="318787" y="191317"/>
                </a:lnTo>
                <a:close/>
                <a:moveTo>
                  <a:pt x="127515" y="127559"/>
                </a:moveTo>
                <a:lnTo>
                  <a:pt x="255030" y="127559"/>
                </a:lnTo>
                <a:lnTo>
                  <a:pt x="255030" y="191317"/>
                </a:lnTo>
                <a:lnTo>
                  <a:pt x="127515" y="191317"/>
                </a:lnTo>
                <a:close/>
                <a:moveTo>
                  <a:pt x="1338906" y="1115799"/>
                </a:moveTo>
                <a:cubicBezTo>
                  <a:pt x="1336731" y="1135079"/>
                  <a:pt x="1319677" y="1149174"/>
                  <a:pt x="1300333" y="1147678"/>
                </a:cubicBezTo>
                <a:lnTo>
                  <a:pt x="102331" y="1147678"/>
                </a:lnTo>
                <a:cubicBezTo>
                  <a:pt x="82986" y="1149174"/>
                  <a:pt x="65932" y="1135079"/>
                  <a:pt x="63757" y="1115799"/>
                </a:cubicBezTo>
                <a:lnTo>
                  <a:pt x="63757" y="318831"/>
                </a:lnTo>
                <a:lnTo>
                  <a:pt x="1338906" y="318831"/>
                </a:lnTo>
                <a:close/>
                <a:moveTo>
                  <a:pt x="796968" y="988284"/>
                </a:moveTo>
                <a:lnTo>
                  <a:pt x="605695" y="988284"/>
                </a:lnTo>
                <a:lnTo>
                  <a:pt x="605695" y="637619"/>
                </a:lnTo>
                <a:cubicBezTo>
                  <a:pt x="605695" y="620012"/>
                  <a:pt x="619968" y="605740"/>
                  <a:pt x="637574" y="605740"/>
                </a:cubicBezTo>
                <a:lnTo>
                  <a:pt x="765089" y="605740"/>
                </a:lnTo>
                <a:cubicBezTo>
                  <a:pt x="782695" y="605740"/>
                  <a:pt x="796968" y="620012"/>
                  <a:pt x="796968" y="637619"/>
                </a:cubicBezTo>
                <a:close/>
                <a:moveTo>
                  <a:pt x="1051997" y="988284"/>
                </a:moveTo>
                <a:lnTo>
                  <a:pt x="860725" y="988284"/>
                </a:lnTo>
                <a:lnTo>
                  <a:pt x="860725" y="446346"/>
                </a:lnTo>
                <a:cubicBezTo>
                  <a:pt x="860725" y="428740"/>
                  <a:pt x="874998" y="414468"/>
                  <a:pt x="892604" y="414468"/>
                </a:cubicBezTo>
                <a:lnTo>
                  <a:pt x="1020119" y="414468"/>
                </a:lnTo>
                <a:cubicBezTo>
                  <a:pt x="1037725" y="414468"/>
                  <a:pt x="1051997" y="428740"/>
                  <a:pt x="1051997" y="446346"/>
                </a:cubicBezTo>
                <a:close/>
                <a:moveTo>
                  <a:pt x="541938" y="988284"/>
                </a:moveTo>
                <a:lnTo>
                  <a:pt x="350666" y="988284"/>
                </a:lnTo>
                <a:lnTo>
                  <a:pt x="350666" y="765133"/>
                </a:lnTo>
                <a:cubicBezTo>
                  <a:pt x="350666" y="747527"/>
                  <a:pt x="364938" y="733255"/>
                  <a:pt x="382545" y="733255"/>
                </a:cubicBezTo>
                <a:lnTo>
                  <a:pt x="510059" y="733255"/>
                </a:lnTo>
                <a:cubicBezTo>
                  <a:pt x="527665" y="733255"/>
                  <a:pt x="541938" y="747527"/>
                  <a:pt x="541938" y="765133"/>
                </a:cubicBezTo>
                <a:close/>
                <a:moveTo>
                  <a:pt x="1115755" y="1083920"/>
                </a:moveTo>
                <a:lnTo>
                  <a:pt x="286908" y="1083920"/>
                </a:lnTo>
                <a:lnTo>
                  <a:pt x="286908" y="1020163"/>
                </a:lnTo>
                <a:lnTo>
                  <a:pt x="1115755" y="102016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1575400" y="3755877"/>
            <a:ext cx="445346" cy="384616"/>
          </a:xfrm>
          <a:custGeom>
            <a:avLst/>
            <a:gdLst/>
            <a:ahLst/>
            <a:cxnLst/>
            <a:rect l="l" t="t" r="r" b="b"/>
            <a:pathLst>
              <a:path w="1402663" h="1211390" extrusionOk="0">
                <a:moveTo>
                  <a:pt x="1402663" y="1051997"/>
                </a:moveTo>
                <a:lnTo>
                  <a:pt x="1402663" y="1115755"/>
                </a:lnTo>
                <a:cubicBezTo>
                  <a:pt x="1402663" y="1168573"/>
                  <a:pt x="1359845" y="1211391"/>
                  <a:pt x="1307027" y="1211391"/>
                </a:cubicBezTo>
                <a:lnTo>
                  <a:pt x="95636" y="1211391"/>
                </a:lnTo>
                <a:cubicBezTo>
                  <a:pt x="42818" y="1211391"/>
                  <a:pt x="0" y="1168573"/>
                  <a:pt x="0" y="1115755"/>
                </a:cubicBezTo>
                <a:lnTo>
                  <a:pt x="0" y="1051997"/>
                </a:lnTo>
                <a:cubicBezTo>
                  <a:pt x="0" y="1034391"/>
                  <a:pt x="14273" y="1020119"/>
                  <a:pt x="31879" y="1020119"/>
                </a:cubicBezTo>
                <a:lnTo>
                  <a:pt x="95636" y="1020119"/>
                </a:lnTo>
                <a:lnTo>
                  <a:pt x="95636" y="223151"/>
                </a:lnTo>
                <a:cubicBezTo>
                  <a:pt x="95636" y="170333"/>
                  <a:pt x="138454" y="127515"/>
                  <a:pt x="191272" y="127515"/>
                </a:cubicBezTo>
                <a:lnTo>
                  <a:pt x="255030" y="127515"/>
                </a:lnTo>
                <a:lnTo>
                  <a:pt x="255030" y="191272"/>
                </a:lnTo>
                <a:lnTo>
                  <a:pt x="191272" y="191272"/>
                </a:lnTo>
                <a:cubicBezTo>
                  <a:pt x="173666" y="191272"/>
                  <a:pt x="159394" y="205545"/>
                  <a:pt x="159394" y="223151"/>
                </a:cubicBezTo>
                <a:lnTo>
                  <a:pt x="159394" y="1020119"/>
                </a:lnTo>
                <a:lnTo>
                  <a:pt x="1243270" y="1020119"/>
                </a:lnTo>
                <a:lnTo>
                  <a:pt x="1243270" y="223151"/>
                </a:lnTo>
                <a:cubicBezTo>
                  <a:pt x="1243270" y="205545"/>
                  <a:pt x="1228997" y="191272"/>
                  <a:pt x="1211391" y="191272"/>
                </a:cubicBezTo>
                <a:lnTo>
                  <a:pt x="1147634" y="191272"/>
                </a:lnTo>
                <a:lnTo>
                  <a:pt x="1147634" y="127515"/>
                </a:lnTo>
                <a:lnTo>
                  <a:pt x="1211391" y="127515"/>
                </a:lnTo>
                <a:cubicBezTo>
                  <a:pt x="1264209" y="127515"/>
                  <a:pt x="1307027" y="170333"/>
                  <a:pt x="1307027" y="223151"/>
                </a:cubicBezTo>
                <a:lnTo>
                  <a:pt x="1307027" y="1020119"/>
                </a:lnTo>
                <a:lnTo>
                  <a:pt x="1370785" y="1020119"/>
                </a:lnTo>
                <a:cubicBezTo>
                  <a:pt x="1388391" y="1020119"/>
                  <a:pt x="1402663" y="1034391"/>
                  <a:pt x="1402663" y="1051997"/>
                </a:cubicBezTo>
                <a:close/>
                <a:moveTo>
                  <a:pt x="286908" y="892604"/>
                </a:moveTo>
                <a:lnTo>
                  <a:pt x="286908" y="31879"/>
                </a:lnTo>
                <a:cubicBezTo>
                  <a:pt x="286908" y="14273"/>
                  <a:pt x="301181" y="0"/>
                  <a:pt x="318787" y="0"/>
                </a:cubicBezTo>
                <a:lnTo>
                  <a:pt x="1083876" y="0"/>
                </a:lnTo>
                <a:cubicBezTo>
                  <a:pt x="1101482" y="0"/>
                  <a:pt x="1115755" y="14273"/>
                  <a:pt x="1115755" y="31879"/>
                </a:cubicBezTo>
                <a:lnTo>
                  <a:pt x="1115755" y="892604"/>
                </a:lnTo>
                <a:lnTo>
                  <a:pt x="1147634" y="892604"/>
                </a:lnTo>
                <a:lnTo>
                  <a:pt x="1147634" y="956361"/>
                </a:lnTo>
                <a:lnTo>
                  <a:pt x="255030" y="956361"/>
                </a:lnTo>
                <a:lnTo>
                  <a:pt x="255030" y="892604"/>
                </a:lnTo>
                <a:close/>
                <a:moveTo>
                  <a:pt x="733210" y="159394"/>
                </a:moveTo>
                <a:lnTo>
                  <a:pt x="988240" y="159394"/>
                </a:lnTo>
                <a:lnTo>
                  <a:pt x="988240" y="95636"/>
                </a:lnTo>
                <a:lnTo>
                  <a:pt x="733210" y="95636"/>
                </a:lnTo>
                <a:close/>
                <a:moveTo>
                  <a:pt x="733210" y="286908"/>
                </a:moveTo>
                <a:lnTo>
                  <a:pt x="988240" y="286908"/>
                </a:lnTo>
                <a:lnTo>
                  <a:pt x="988240" y="223151"/>
                </a:lnTo>
                <a:lnTo>
                  <a:pt x="733210" y="223151"/>
                </a:lnTo>
                <a:close/>
                <a:moveTo>
                  <a:pt x="733210" y="414423"/>
                </a:moveTo>
                <a:lnTo>
                  <a:pt x="988240" y="414423"/>
                </a:lnTo>
                <a:lnTo>
                  <a:pt x="988240" y="350666"/>
                </a:lnTo>
                <a:lnTo>
                  <a:pt x="733210" y="350666"/>
                </a:lnTo>
                <a:close/>
                <a:moveTo>
                  <a:pt x="733210" y="541938"/>
                </a:moveTo>
                <a:lnTo>
                  <a:pt x="988240" y="541938"/>
                </a:lnTo>
                <a:lnTo>
                  <a:pt x="988240" y="478181"/>
                </a:lnTo>
                <a:lnTo>
                  <a:pt x="733210" y="478181"/>
                </a:lnTo>
                <a:close/>
                <a:moveTo>
                  <a:pt x="733210" y="669453"/>
                </a:moveTo>
                <a:lnTo>
                  <a:pt x="988240" y="669453"/>
                </a:lnTo>
                <a:lnTo>
                  <a:pt x="988240" y="605695"/>
                </a:lnTo>
                <a:lnTo>
                  <a:pt x="733210" y="605695"/>
                </a:lnTo>
                <a:close/>
                <a:moveTo>
                  <a:pt x="733210" y="796968"/>
                </a:moveTo>
                <a:lnTo>
                  <a:pt x="988240" y="796968"/>
                </a:lnTo>
                <a:lnTo>
                  <a:pt x="988240" y="733210"/>
                </a:lnTo>
                <a:lnTo>
                  <a:pt x="733210" y="733210"/>
                </a:lnTo>
                <a:close/>
                <a:moveTo>
                  <a:pt x="414423" y="255030"/>
                </a:moveTo>
                <a:cubicBezTo>
                  <a:pt x="414423" y="272636"/>
                  <a:pt x="428696" y="286908"/>
                  <a:pt x="446302" y="286908"/>
                </a:cubicBezTo>
                <a:lnTo>
                  <a:pt x="637574" y="286908"/>
                </a:lnTo>
                <a:cubicBezTo>
                  <a:pt x="655180" y="286908"/>
                  <a:pt x="669453" y="272636"/>
                  <a:pt x="669453" y="255030"/>
                </a:cubicBezTo>
                <a:lnTo>
                  <a:pt x="669453" y="127515"/>
                </a:lnTo>
                <a:cubicBezTo>
                  <a:pt x="669453" y="109909"/>
                  <a:pt x="655180" y="95636"/>
                  <a:pt x="637574" y="95636"/>
                </a:cubicBezTo>
                <a:lnTo>
                  <a:pt x="446302" y="95636"/>
                </a:lnTo>
                <a:cubicBezTo>
                  <a:pt x="428696" y="95636"/>
                  <a:pt x="414423" y="109909"/>
                  <a:pt x="414423" y="127515"/>
                </a:cubicBezTo>
                <a:close/>
                <a:moveTo>
                  <a:pt x="586887" y="446302"/>
                </a:moveTo>
                <a:lnTo>
                  <a:pt x="660208" y="373300"/>
                </a:lnTo>
                <a:lnTo>
                  <a:pt x="614940" y="328032"/>
                </a:lnTo>
                <a:lnTo>
                  <a:pt x="541938" y="401353"/>
                </a:lnTo>
                <a:lnTo>
                  <a:pt x="468936" y="328032"/>
                </a:lnTo>
                <a:lnTo>
                  <a:pt x="423668" y="373300"/>
                </a:lnTo>
                <a:lnTo>
                  <a:pt x="496989" y="446302"/>
                </a:lnTo>
                <a:lnTo>
                  <a:pt x="423668" y="519304"/>
                </a:lnTo>
                <a:lnTo>
                  <a:pt x="468936" y="564572"/>
                </a:lnTo>
                <a:lnTo>
                  <a:pt x="541938" y="491251"/>
                </a:lnTo>
                <a:lnTo>
                  <a:pt x="614940" y="564572"/>
                </a:lnTo>
                <a:lnTo>
                  <a:pt x="660208" y="519304"/>
                </a:lnTo>
                <a:close/>
                <a:moveTo>
                  <a:pt x="414423" y="765089"/>
                </a:moveTo>
                <a:cubicBezTo>
                  <a:pt x="414423" y="782695"/>
                  <a:pt x="428696" y="796968"/>
                  <a:pt x="446302" y="796968"/>
                </a:cubicBezTo>
                <a:lnTo>
                  <a:pt x="637574" y="796968"/>
                </a:lnTo>
                <a:cubicBezTo>
                  <a:pt x="655180" y="796968"/>
                  <a:pt x="669453" y="782695"/>
                  <a:pt x="669453" y="765089"/>
                </a:cubicBezTo>
                <a:lnTo>
                  <a:pt x="669453" y="637574"/>
                </a:lnTo>
                <a:cubicBezTo>
                  <a:pt x="669453" y="619968"/>
                  <a:pt x="655180" y="605695"/>
                  <a:pt x="637574" y="605695"/>
                </a:cubicBezTo>
                <a:lnTo>
                  <a:pt x="446302" y="605695"/>
                </a:lnTo>
                <a:cubicBezTo>
                  <a:pt x="428696" y="605695"/>
                  <a:pt x="414423" y="619968"/>
                  <a:pt x="414423" y="637574"/>
                </a:cubicBezTo>
                <a:close/>
                <a:moveTo>
                  <a:pt x="605695" y="669453"/>
                </a:moveTo>
                <a:lnTo>
                  <a:pt x="478181" y="669453"/>
                </a:lnTo>
                <a:lnTo>
                  <a:pt x="478181" y="733210"/>
                </a:lnTo>
                <a:lnTo>
                  <a:pt x="605695" y="733210"/>
                </a:lnTo>
                <a:close/>
                <a:moveTo>
                  <a:pt x="605695" y="159394"/>
                </a:moveTo>
                <a:lnTo>
                  <a:pt x="478181" y="159394"/>
                </a:lnTo>
                <a:lnTo>
                  <a:pt x="478181" y="223151"/>
                </a:lnTo>
                <a:lnTo>
                  <a:pt x="605695" y="22315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5710039" y="2576051"/>
            <a:ext cx="428450" cy="448852"/>
          </a:xfrm>
          <a:custGeom>
            <a:avLst/>
            <a:gdLst/>
            <a:ahLst/>
            <a:cxnLst/>
            <a:rect l="l" t="t" r="r" b="b"/>
            <a:pathLst>
              <a:path w="1338905" h="1402663" extrusionOk="0">
                <a:moveTo>
                  <a:pt x="924483" y="63757"/>
                </a:moveTo>
                <a:lnTo>
                  <a:pt x="765089" y="63757"/>
                </a:lnTo>
                <a:lnTo>
                  <a:pt x="765089" y="191272"/>
                </a:lnTo>
                <a:lnTo>
                  <a:pt x="860725" y="191272"/>
                </a:lnTo>
                <a:cubicBezTo>
                  <a:pt x="878331" y="191272"/>
                  <a:pt x="892604" y="205545"/>
                  <a:pt x="892604" y="223151"/>
                </a:cubicBezTo>
                <a:lnTo>
                  <a:pt x="892604" y="860725"/>
                </a:lnTo>
                <a:lnTo>
                  <a:pt x="1020119" y="860725"/>
                </a:lnTo>
                <a:lnTo>
                  <a:pt x="1020119" y="159394"/>
                </a:lnTo>
                <a:cubicBezTo>
                  <a:pt x="1020119" y="106575"/>
                  <a:pt x="977301" y="63757"/>
                  <a:pt x="924483" y="63757"/>
                </a:cubicBezTo>
                <a:close/>
                <a:moveTo>
                  <a:pt x="127515" y="1243270"/>
                </a:moveTo>
                <a:lnTo>
                  <a:pt x="127515" y="223151"/>
                </a:lnTo>
                <a:cubicBezTo>
                  <a:pt x="127515" y="205545"/>
                  <a:pt x="141787" y="191272"/>
                  <a:pt x="159394" y="191272"/>
                </a:cubicBezTo>
                <a:lnTo>
                  <a:pt x="255030" y="191272"/>
                </a:lnTo>
                <a:lnTo>
                  <a:pt x="255030" y="63757"/>
                </a:lnTo>
                <a:lnTo>
                  <a:pt x="95636" y="63757"/>
                </a:lnTo>
                <a:cubicBezTo>
                  <a:pt x="42818" y="63757"/>
                  <a:pt x="0" y="106575"/>
                  <a:pt x="0" y="159394"/>
                </a:cubicBezTo>
                <a:lnTo>
                  <a:pt x="0" y="1307027"/>
                </a:lnTo>
                <a:cubicBezTo>
                  <a:pt x="0" y="1359845"/>
                  <a:pt x="42818" y="1402663"/>
                  <a:pt x="95636" y="1402663"/>
                </a:cubicBezTo>
                <a:lnTo>
                  <a:pt x="446302" y="1402663"/>
                </a:lnTo>
                <a:lnTo>
                  <a:pt x="446302" y="1275148"/>
                </a:lnTo>
                <a:lnTo>
                  <a:pt x="159394" y="1275148"/>
                </a:lnTo>
                <a:cubicBezTo>
                  <a:pt x="141787" y="1275148"/>
                  <a:pt x="127515" y="1260876"/>
                  <a:pt x="127515" y="1243270"/>
                </a:cubicBezTo>
                <a:close/>
                <a:moveTo>
                  <a:pt x="637574" y="0"/>
                </a:moveTo>
                <a:lnTo>
                  <a:pt x="382545" y="0"/>
                </a:lnTo>
                <a:cubicBezTo>
                  <a:pt x="329726" y="0"/>
                  <a:pt x="286908" y="42818"/>
                  <a:pt x="286908" y="95636"/>
                </a:cubicBezTo>
                <a:lnTo>
                  <a:pt x="286908" y="223151"/>
                </a:lnTo>
                <a:cubicBezTo>
                  <a:pt x="286908" y="275969"/>
                  <a:pt x="329726" y="318787"/>
                  <a:pt x="382545" y="318787"/>
                </a:cubicBezTo>
                <a:lnTo>
                  <a:pt x="637574" y="318787"/>
                </a:lnTo>
                <a:cubicBezTo>
                  <a:pt x="690393" y="318787"/>
                  <a:pt x="733210" y="275969"/>
                  <a:pt x="733210" y="223151"/>
                </a:cubicBezTo>
                <a:lnTo>
                  <a:pt x="733210" y="95636"/>
                </a:lnTo>
                <a:cubicBezTo>
                  <a:pt x="733210" y="42818"/>
                  <a:pt x="690393" y="0"/>
                  <a:pt x="637574" y="0"/>
                </a:cubicBezTo>
                <a:close/>
                <a:moveTo>
                  <a:pt x="573817" y="191272"/>
                </a:moveTo>
                <a:lnTo>
                  <a:pt x="446302" y="191272"/>
                </a:lnTo>
                <a:lnTo>
                  <a:pt x="446302" y="127515"/>
                </a:lnTo>
                <a:lnTo>
                  <a:pt x="573817" y="127515"/>
                </a:lnTo>
                <a:close/>
                <a:moveTo>
                  <a:pt x="765089" y="478181"/>
                </a:moveTo>
                <a:lnTo>
                  <a:pt x="541938" y="478181"/>
                </a:lnTo>
                <a:lnTo>
                  <a:pt x="541938" y="414423"/>
                </a:lnTo>
                <a:lnTo>
                  <a:pt x="765089" y="414423"/>
                </a:lnTo>
                <a:close/>
                <a:moveTo>
                  <a:pt x="765089" y="733210"/>
                </a:moveTo>
                <a:lnTo>
                  <a:pt x="541938" y="733210"/>
                </a:lnTo>
                <a:lnTo>
                  <a:pt x="541938" y="669453"/>
                </a:lnTo>
                <a:lnTo>
                  <a:pt x="765089" y="669453"/>
                </a:lnTo>
                <a:close/>
                <a:moveTo>
                  <a:pt x="765089" y="605695"/>
                </a:moveTo>
                <a:lnTo>
                  <a:pt x="541938" y="605695"/>
                </a:lnTo>
                <a:lnTo>
                  <a:pt x="541938" y="541938"/>
                </a:lnTo>
                <a:lnTo>
                  <a:pt x="765089" y="541938"/>
                </a:lnTo>
                <a:close/>
                <a:moveTo>
                  <a:pt x="765089" y="860725"/>
                </a:moveTo>
                <a:lnTo>
                  <a:pt x="541938" y="860725"/>
                </a:lnTo>
                <a:lnTo>
                  <a:pt x="541938" y="796968"/>
                </a:lnTo>
                <a:lnTo>
                  <a:pt x="765089" y="796968"/>
                </a:lnTo>
                <a:close/>
                <a:moveTo>
                  <a:pt x="765089" y="988240"/>
                </a:moveTo>
                <a:lnTo>
                  <a:pt x="541938" y="988240"/>
                </a:lnTo>
                <a:lnTo>
                  <a:pt x="541938" y="924483"/>
                </a:lnTo>
                <a:lnTo>
                  <a:pt x="765089" y="924483"/>
                </a:lnTo>
                <a:close/>
                <a:moveTo>
                  <a:pt x="350666" y="605695"/>
                </a:moveTo>
                <a:cubicBezTo>
                  <a:pt x="342192" y="605744"/>
                  <a:pt x="334048" y="602418"/>
                  <a:pt x="328032" y="596451"/>
                </a:cubicBezTo>
                <a:lnTo>
                  <a:pt x="264275" y="532693"/>
                </a:lnTo>
                <a:lnTo>
                  <a:pt x="309542" y="487425"/>
                </a:lnTo>
                <a:lnTo>
                  <a:pt x="347159" y="525361"/>
                </a:lnTo>
                <a:lnTo>
                  <a:pt x="420799" y="427175"/>
                </a:lnTo>
                <a:lnTo>
                  <a:pt x="471805" y="465429"/>
                </a:lnTo>
                <a:lnTo>
                  <a:pt x="376169" y="592944"/>
                </a:lnTo>
                <a:cubicBezTo>
                  <a:pt x="370633" y="600374"/>
                  <a:pt x="362139" y="605029"/>
                  <a:pt x="352897" y="605695"/>
                </a:cubicBezTo>
                <a:close/>
                <a:moveTo>
                  <a:pt x="350666" y="860725"/>
                </a:moveTo>
                <a:cubicBezTo>
                  <a:pt x="342192" y="860774"/>
                  <a:pt x="334048" y="857448"/>
                  <a:pt x="328032" y="851480"/>
                </a:cubicBezTo>
                <a:lnTo>
                  <a:pt x="264275" y="787723"/>
                </a:lnTo>
                <a:lnTo>
                  <a:pt x="309542" y="742455"/>
                </a:lnTo>
                <a:lnTo>
                  <a:pt x="347159" y="780391"/>
                </a:lnTo>
                <a:lnTo>
                  <a:pt x="420799" y="682204"/>
                </a:lnTo>
                <a:lnTo>
                  <a:pt x="471805" y="720459"/>
                </a:lnTo>
                <a:lnTo>
                  <a:pt x="376169" y="847974"/>
                </a:lnTo>
                <a:cubicBezTo>
                  <a:pt x="370633" y="855404"/>
                  <a:pt x="362139" y="860059"/>
                  <a:pt x="352897" y="860725"/>
                </a:cubicBezTo>
                <a:close/>
                <a:moveTo>
                  <a:pt x="350666" y="1115755"/>
                </a:moveTo>
                <a:cubicBezTo>
                  <a:pt x="342192" y="1115804"/>
                  <a:pt x="334048" y="1112477"/>
                  <a:pt x="328032" y="1106510"/>
                </a:cubicBezTo>
                <a:lnTo>
                  <a:pt x="264275" y="1042753"/>
                </a:lnTo>
                <a:lnTo>
                  <a:pt x="309542" y="997485"/>
                </a:lnTo>
                <a:lnTo>
                  <a:pt x="347159" y="1035420"/>
                </a:lnTo>
                <a:lnTo>
                  <a:pt x="420799" y="937234"/>
                </a:lnTo>
                <a:lnTo>
                  <a:pt x="471805" y="975488"/>
                </a:lnTo>
                <a:lnTo>
                  <a:pt x="376169" y="1103003"/>
                </a:lnTo>
                <a:cubicBezTo>
                  <a:pt x="370633" y="1110434"/>
                  <a:pt x="362139" y="1115088"/>
                  <a:pt x="352897" y="1115755"/>
                </a:cubicBezTo>
                <a:close/>
                <a:moveTo>
                  <a:pt x="1020119" y="956361"/>
                </a:moveTo>
                <a:lnTo>
                  <a:pt x="1020119" y="1307027"/>
                </a:lnTo>
                <a:lnTo>
                  <a:pt x="828846" y="1307027"/>
                </a:lnTo>
                <a:lnTo>
                  <a:pt x="828846" y="956361"/>
                </a:lnTo>
                <a:cubicBezTo>
                  <a:pt x="828846" y="938755"/>
                  <a:pt x="843119" y="924483"/>
                  <a:pt x="860725" y="924483"/>
                </a:cubicBezTo>
                <a:lnTo>
                  <a:pt x="988240" y="924483"/>
                </a:lnTo>
                <a:cubicBezTo>
                  <a:pt x="1005846" y="924483"/>
                  <a:pt x="1020119" y="938755"/>
                  <a:pt x="1020119" y="956361"/>
                </a:cubicBezTo>
                <a:close/>
                <a:moveTo>
                  <a:pt x="1275148" y="765089"/>
                </a:moveTo>
                <a:lnTo>
                  <a:pt x="1275148" y="1307027"/>
                </a:lnTo>
                <a:lnTo>
                  <a:pt x="1083876" y="1307027"/>
                </a:lnTo>
                <a:lnTo>
                  <a:pt x="1083876" y="765089"/>
                </a:lnTo>
                <a:cubicBezTo>
                  <a:pt x="1083876" y="747483"/>
                  <a:pt x="1098149" y="733210"/>
                  <a:pt x="1115755" y="733210"/>
                </a:cubicBezTo>
                <a:lnTo>
                  <a:pt x="1243270" y="733210"/>
                </a:lnTo>
                <a:cubicBezTo>
                  <a:pt x="1260876" y="733210"/>
                  <a:pt x="1275148" y="747483"/>
                  <a:pt x="1275148" y="765089"/>
                </a:cubicBezTo>
                <a:close/>
                <a:moveTo>
                  <a:pt x="765089" y="1083876"/>
                </a:moveTo>
                <a:lnTo>
                  <a:pt x="765089" y="1307027"/>
                </a:lnTo>
                <a:lnTo>
                  <a:pt x="573817" y="1307027"/>
                </a:lnTo>
                <a:lnTo>
                  <a:pt x="573817" y="1083876"/>
                </a:lnTo>
                <a:cubicBezTo>
                  <a:pt x="573817" y="1066270"/>
                  <a:pt x="588089" y="1051997"/>
                  <a:pt x="605695" y="1051997"/>
                </a:cubicBezTo>
                <a:lnTo>
                  <a:pt x="733210" y="1051997"/>
                </a:lnTo>
                <a:cubicBezTo>
                  <a:pt x="750816" y="1051997"/>
                  <a:pt x="765089" y="1066270"/>
                  <a:pt x="765089" y="1083876"/>
                </a:cubicBezTo>
                <a:close/>
                <a:moveTo>
                  <a:pt x="1338906" y="1402663"/>
                </a:moveTo>
                <a:lnTo>
                  <a:pt x="510059" y="1402663"/>
                </a:lnTo>
                <a:lnTo>
                  <a:pt x="510059" y="1338906"/>
                </a:lnTo>
                <a:lnTo>
                  <a:pt x="1338906" y="133890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5699425" y="1429444"/>
            <a:ext cx="428450" cy="448852"/>
          </a:xfrm>
          <a:custGeom>
            <a:avLst/>
            <a:gdLst/>
            <a:ahLst/>
            <a:cxnLst/>
            <a:rect l="l" t="t" r="r" b="b"/>
            <a:pathLst>
              <a:path w="1338905" h="1402663" extrusionOk="0">
                <a:moveTo>
                  <a:pt x="924483" y="63757"/>
                </a:moveTo>
                <a:lnTo>
                  <a:pt x="765089" y="63757"/>
                </a:lnTo>
                <a:lnTo>
                  <a:pt x="765089" y="191272"/>
                </a:lnTo>
                <a:lnTo>
                  <a:pt x="860725" y="191272"/>
                </a:lnTo>
                <a:cubicBezTo>
                  <a:pt x="878331" y="191272"/>
                  <a:pt x="892604" y="205545"/>
                  <a:pt x="892604" y="223151"/>
                </a:cubicBezTo>
                <a:lnTo>
                  <a:pt x="892604" y="796968"/>
                </a:lnTo>
                <a:lnTo>
                  <a:pt x="1020119" y="796968"/>
                </a:lnTo>
                <a:lnTo>
                  <a:pt x="1020119" y="159394"/>
                </a:lnTo>
                <a:cubicBezTo>
                  <a:pt x="1020119" y="106575"/>
                  <a:pt x="977301" y="63757"/>
                  <a:pt x="924483" y="63757"/>
                </a:cubicBezTo>
                <a:close/>
                <a:moveTo>
                  <a:pt x="127515" y="1243270"/>
                </a:moveTo>
                <a:lnTo>
                  <a:pt x="127515" y="223151"/>
                </a:lnTo>
                <a:cubicBezTo>
                  <a:pt x="127515" y="205545"/>
                  <a:pt x="141787" y="191272"/>
                  <a:pt x="159394" y="191272"/>
                </a:cubicBezTo>
                <a:lnTo>
                  <a:pt x="255030" y="191272"/>
                </a:lnTo>
                <a:lnTo>
                  <a:pt x="255030" y="63757"/>
                </a:lnTo>
                <a:lnTo>
                  <a:pt x="95636" y="63757"/>
                </a:lnTo>
                <a:cubicBezTo>
                  <a:pt x="42818" y="63757"/>
                  <a:pt x="0" y="106575"/>
                  <a:pt x="0" y="159394"/>
                </a:cubicBezTo>
                <a:lnTo>
                  <a:pt x="0" y="1307027"/>
                </a:lnTo>
                <a:cubicBezTo>
                  <a:pt x="0" y="1359845"/>
                  <a:pt x="42818" y="1402663"/>
                  <a:pt x="95636" y="1402663"/>
                </a:cubicBezTo>
                <a:lnTo>
                  <a:pt x="765089" y="1402663"/>
                </a:lnTo>
                <a:lnTo>
                  <a:pt x="765089" y="1275148"/>
                </a:lnTo>
                <a:lnTo>
                  <a:pt x="159394" y="1275148"/>
                </a:lnTo>
                <a:cubicBezTo>
                  <a:pt x="141787" y="1275148"/>
                  <a:pt x="127515" y="1260876"/>
                  <a:pt x="127515" y="1243270"/>
                </a:cubicBezTo>
                <a:close/>
                <a:moveTo>
                  <a:pt x="637574" y="0"/>
                </a:moveTo>
                <a:lnTo>
                  <a:pt x="382545" y="0"/>
                </a:lnTo>
                <a:cubicBezTo>
                  <a:pt x="329726" y="0"/>
                  <a:pt x="286908" y="42818"/>
                  <a:pt x="286908" y="95636"/>
                </a:cubicBezTo>
                <a:lnTo>
                  <a:pt x="286908" y="223151"/>
                </a:lnTo>
                <a:cubicBezTo>
                  <a:pt x="286908" y="275969"/>
                  <a:pt x="329726" y="318787"/>
                  <a:pt x="382545" y="318787"/>
                </a:cubicBezTo>
                <a:lnTo>
                  <a:pt x="637574" y="318787"/>
                </a:lnTo>
                <a:cubicBezTo>
                  <a:pt x="690393" y="318787"/>
                  <a:pt x="733210" y="275969"/>
                  <a:pt x="733210" y="223151"/>
                </a:cubicBezTo>
                <a:lnTo>
                  <a:pt x="733210" y="95636"/>
                </a:lnTo>
                <a:cubicBezTo>
                  <a:pt x="733210" y="42818"/>
                  <a:pt x="690393" y="0"/>
                  <a:pt x="637574" y="0"/>
                </a:cubicBezTo>
                <a:close/>
                <a:moveTo>
                  <a:pt x="573817" y="191272"/>
                </a:moveTo>
                <a:lnTo>
                  <a:pt x="446302" y="191272"/>
                </a:lnTo>
                <a:lnTo>
                  <a:pt x="446302" y="127515"/>
                </a:lnTo>
                <a:lnTo>
                  <a:pt x="573817" y="127515"/>
                </a:lnTo>
                <a:close/>
                <a:moveTo>
                  <a:pt x="765089" y="478181"/>
                </a:moveTo>
                <a:lnTo>
                  <a:pt x="541938" y="478181"/>
                </a:lnTo>
                <a:lnTo>
                  <a:pt x="541938" y="414423"/>
                </a:lnTo>
                <a:lnTo>
                  <a:pt x="765089" y="414423"/>
                </a:lnTo>
                <a:close/>
                <a:moveTo>
                  <a:pt x="765089" y="733210"/>
                </a:moveTo>
                <a:lnTo>
                  <a:pt x="541938" y="733210"/>
                </a:lnTo>
                <a:lnTo>
                  <a:pt x="541938" y="669453"/>
                </a:lnTo>
                <a:lnTo>
                  <a:pt x="765089" y="669453"/>
                </a:lnTo>
                <a:close/>
                <a:moveTo>
                  <a:pt x="765089" y="605695"/>
                </a:moveTo>
                <a:lnTo>
                  <a:pt x="541938" y="605695"/>
                </a:lnTo>
                <a:lnTo>
                  <a:pt x="541938" y="541938"/>
                </a:lnTo>
                <a:lnTo>
                  <a:pt x="765089" y="541938"/>
                </a:lnTo>
                <a:close/>
                <a:moveTo>
                  <a:pt x="765089" y="860725"/>
                </a:moveTo>
                <a:lnTo>
                  <a:pt x="541938" y="860725"/>
                </a:lnTo>
                <a:lnTo>
                  <a:pt x="541938" y="796968"/>
                </a:lnTo>
                <a:lnTo>
                  <a:pt x="765089" y="796968"/>
                </a:lnTo>
                <a:close/>
                <a:moveTo>
                  <a:pt x="701332" y="988240"/>
                </a:moveTo>
                <a:lnTo>
                  <a:pt x="541938" y="988240"/>
                </a:lnTo>
                <a:lnTo>
                  <a:pt x="541938" y="924483"/>
                </a:lnTo>
                <a:lnTo>
                  <a:pt x="701332" y="924483"/>
                </a:lnTo>
                <a:close/>
                <a:moveTo>
                  <a:pt x="701332" y="1115755"/>
                </a:moveTo>
                <a:lnTo>
                  <a:pt x="541938" y="1115755"/>
                </a:lnTo>
                <a:lnTo>
                  <a:pt x="541938" y="1051997"/>
                </a:lnTo>
                <a:lnTo>
                  <a:pt x="701332" y="1051997"/>
                </a:lnTo>
                <a:close/>
                <a:moveTo>
                  <a:pt x="350666" y="605695"/>
                </a:moveTo>
                <a:cubicBezTo>
                  <a:pt x="342192" y="605744"/>
                  <a:pt x="334048" y="602418"/>
                  <a:pt x="328032" y="596451"/>
                </a:cubicBezTo>
                <a:lnTo>
                  <a:pt x="264275" y="532693"/>
                </a:lnTo>
                <a:lnTo>
                  <a:pt x="309542" y="487425"/>
                </a:lnTo>
                <a:lnTo>
                  <a:pt x="347159" y="525361"/>
                </a:lnTo>
                <a:lnTo>
                  <a:pt x="420799" y="427175"/>
                </a:lnTo>
                <a:lnTo>
                  <a:pt x="471805" y="465429"/>
                </a:lnTo>
                <a:lnTo>
                  <a:pt x="376169" y="592944"/>
                </a:lnTo>
                <a:cubicBezTo>
                  <a:pt x="370633" y="600374"/>
                  <a:pt x="362139" y="605029"/>
                  <a:pt x="352897" y="605695"/>
                </a:cubicBezTo>
                <a:close/>
                <a:moveTo>
                  <a:pt x="350666" y="860725"/>
                </a:moveTo>
                <a:cubicBezTo>
                  <a:pt x="342192" y="860774"/>
                  <a:pt x="334048" y="857448"/>
                  <a:pt x="328032" y="851480"/>
                </a:cubicBezTo>
                <a:lnTo>
                  <a:pt x="264275" y="787723"/>
                </a:lnTo>
                <a:lnTo>
                  <a:pt x="309542" y="742455"/>
                </a:lnTo>
                <a:lnTo>
                  <a:pt x="347159" y="780391"/>
                </a:lnTo>
                <a:lnTo>
                  <a:pt x="420799" y="682204"/>
                </a:lnTo>
                <a:lnTo>
                  <a:pt x="471805" y="720459"/>
                </a:lnTo>
                <a:lnTo>
                  <a:pt x="376169" y="847974"/>
                </a:lnTo>
                <a:cubicBezTo>
                  <a:pt x="370633" y="855404"/>
                  <a:pt x="362139" y="860059"/>
                  <a:pt x="352897" y="860725"/>
                </a:cubicBezTo>
                <a:close/>
                <a:moveTo>
                  <a:pt x="350666" y="1115755"/>
                </a:moveTo>
                <a:cubicBezTo>
                  <a:pt x="342192" y="1115804"/>
                  <a:pt x="334048" y="1112477"/>
                  <a:pt x="328032" y="1106510"/>
                </a:cubicBezTo>
                <a:lnTo>
                  <a:pt x="264275" y="1042753"/>
                </a:lnTo>
                <a:lnTo>
                  <a:pt x="309542" y="997485"/>
                </a:lnTo>
                <a:lnTo>
                  <a:pt x="347159" y="1035420"/>
                </a:lnTo>
                <a:lnTo>
                  <a:pt x="420799" y="937234"/>
                </a:lnTo>
                <a:lnTo>
                  <a:pt x="471805" y="975488"/>
                </a:lnTo>
                <a:lnTo>
                  <a:pt x="376169" y="1103003"/>
                </a:lnTo>
                <a:cubicBezTo>
                  <a:pt x="370633" y="1110434"/>
                  <a:pt x="362139" y="1115088"/>
                  <a:pt x="352897" y="1115755"/>
                </a:cubicBezTo>
                <a:close/>
                <a:moveTo>
                  <a:pt x="1051997" y="828846"/>
                </a:moveTo>
                <a:cubicBezTo>
                  <a:pt x="893542" y="828846"/>
                  <a:pt x="765089" y="957300"/>
                  <a:pt x="765089" y="1115755"/>
                </a:cubicBezTo>
                <a:cubicBezTo>
                  <a:pt x="765089" y="1274210"/>
                  <a:pt x="893542" y="1402663"/>
                  <a:pt x="1051997" y="1402663"/>
                </a:cubicBezTo>
                <a:cubicBezTo>
                  <a:pt x="1210453" y="1402663"/>
                  <a:pt x="1338906" y="1274210"/>
                  <a:pt x="1338906" y="1115755"/>
                </a:cubicBezTo>
                <a:cubicBezTo>
                  <a:pt x="1338906" y="957300"/>
                  <a:pt x="1210453" y="828846"/>
                  <a:pt x="1051997" y="828846"/>
                </a:cubicBezTo>
                <a:close/>
                <a:moveTo>
                  <a:pt x="1083876" y="1275148"/>
                </a:moveTo>
                <a:lnTo>
                  <a:pt x="1020119" y="1275148"/>
                </a:lnTo>
                <a:lnTo>
                  <a:pt x="1020119" y="1083876"/>
                </a:lnTo>
                <a:lnTo>
                  <a:pt x="1083876" y="1083876"/>
                </a:lnTo>
                <a:close/>
                <a:moveTo>
                  <a:pt x="1083876" y="1020119"/>
                </a:moveTo>
                <a:lnTo>
                  <a:pt x="1020119" y="1020119"/>
                </a:lnTo>
                <a:lnTo>
                  <a:pt x="1020119" y="956361"/>
                </a:lnTo>
                <a:lnTo>
                  <a:pt x="1083876" y="9563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5711974" y="3714172"/>
            <a:ext cx="389239" cy="462879"/>
          </a:xfrm>
          <a:custGeom>
            <a:avLst/>
            <a:gdLst/>
            <a:ahLst/>
            <a:cxnLst/>
            <a:rect l="l" t="t" r="r" b="b"/>
            <a:pathLst>
              <a:path w="1179512" h="1402663" extrusionOk="0">
                <a:moveTo>
                  <a:pt x="860725" y="191272"/>
                </a:moveTo>
                <a:lnTo>
                  <a:pt x="765089" y="191272"/>
                </a:lnTo>
                <a:lnTo>
                  <a:pt x="765089" y="63757"/>
                </a:lnTo>
                <a:lnTo>
                  <a:pt x="924483" y="63757"/>
                </a:lnTo>
                <a:cubicBezTo>
                  <a:pt x="977301" y="63757"/>
                  <a:pt x="1020119" y="106575"/>
                  <a:pt x="1020119" y="159394"/>
                </a:cubicBezTo>
                <a:lnTo>
                  <a:pt x="1020119" y="669453"/>
                </a:lnTo>
                <a:lnTo>
                  <a:pt x="892604" y="669453"/>
                </a:lnTo>
                <a:lnTo>
                  <a:pt x="892604" y="223151"/>
                </a:lnTo>
                <a:cubicBezTo>
                  <a:pt x="892604" y="205545"/>
                  <a:pt x="878331" y="191272"/>
                  <a:pt x="860725" y="191272"/>
                </a:cubicBezTo>
                <a:close/>
                <a:moveTo>
                  <a:pt x="127515" y="1243270"/>
                </a:moveTo>
                <a:lnTo>
                  <a:pt x="127515" y="223151"/>
                </a:lnTo>
                <a:cubicBezTo>
                  <a:pt x="127515" y="205545"/>
                  <a:pt x="141787" y="191272"/>
                  <a:pt x="159394" y="191272"/>
                </a:cubicBezTo>
                <a:lnTo>
                  <a:pt x="255030" y="191272"/>
                </a:lnTo>
                <a:lnTo>
                  <a:pt x="255030" y="63757"/>
                </a:lnTo>
                <a:lnTo>
                  <a:pt x="95636" y="63757"/>
                </a:lnTo>
                <a:cubicBezTo>
                  <a:pt x="42818" y="63757"/>
                  <a:pt x="0" y="106575"/>
                  <a:pt x="0" y="159394"/>
                </a:cubicBezTo>
                <a:lnTo>
                  <a:pt x="0" y="1307027"/>
                </a:lnTo>
                <a:cubicBezTo>
                  <a:pt x="0" y="1359845"/>
                  <a:pt x="42818" y="1402663"/>
                  <a:pt x="95636" y="1402663"/>
                </a:cubicBezTo>
                <a:lnTo>
                  <a:pt x="669453" y="1402663"/>
                </a:lnTo>
                <a:lnTo>
                  <a:pt x="669453" y="1275148"/>
                </a:lnTo>
                <a:lnTo>
                  <a:pt x="159394" y="1275148"/>
                </a:lnTo>
                <a:cubicBezTo>
                  <a:pt x="141787" y="1275148"/>
                  <a:pt x="127515" y="1260876"/>
                  <a:pt x="127515" y="1243270"/>
                </a:cubicBezTo>
                <a:close/>
                <a:moveTo>
                  <a:pt x="286908" y="223151"/>
                </a:moveTo>
                <a:lnTo>
                  <a:pt x="286908" y="95636"/>
                </a:lnTo>
                <a:cubicBezTo>
                  <a:pt x="286908" y="42818"/>
                  <a:pt x="329726" y="0"/>
                  <a:pt x="382545" y="0"/>
                </a:cubicBezTo>
                <a:lnTo>
                  <a:pt x="637574" y="0"/>
                </a:lnTo>
                <a:cubicBezTo>
                  <a:pt x="690393" y="0"/>
                  <a:pt x="733210" y="42818"/>
                  <a:pt x="733210" y="95636"/>
                </a:cubicBezTo>
                <a:lnTo>
                  <a:pt x="733210" y="223151"/>
                </a:lnTo>
                <a:cubicBezTo>
                  <a:pt x="733210" y="275969"/>
                  <a:pt x="690393" y="318787"/>
                  <a:pt x="637574" y="318787"/>
                </a:cubicBezTo>
                <a:lnTo>
                  <a:pt x="382545" y="318787"/>
                </a:lnTo>
                <a:cubicBezTo>
                  <a:pt x="329726" y="318787"/>
                  <a:pt x="286908" y="275969"/>
                  <a:pt x="286908" y="223151"/>
                </a:cubicBezTo>
                <a:close/>
                <a:moveTo>
                  <a:pt x="446302" y="191272"/>
                </a:moveTo>
                <a:lnTo>
                  <a:pt x="573817" y="191272"/>
                </a:lnTo>
                <a:lnTo>
                  <a:pt x="573817" y="127515"/>
                </a:lnTo>
                <a:lnTo>
                  <a:pt x="446302" y="127515"/>
                </a:lnTo>
                <a:close/>
                <a:moveTo>
                  <a:pt x="765089" y="446302"/>
                </a:moveTo>
                <a:lnTo>
                  <a:pt x="541938" y="446302"/>
                </a:lnTo>
                <a:lnTo>
                  <a:pt x="541938" y="510059"/>
                </a:lnTo>
                <a:lnTo>
                  <a:pt x="765089" y="510059"/>
                </a:lnTo>
                <a:close/>
                <a:moveTo>
                  <a:pt x="255030" y="605695"/>
                </a:moveTo>
                <a:cubicBezTo>
                  <a:pt x="255030" y="623302"/>
                  <a:pt x="269302" y="637574"/>
                  <a:pt x="286908" y="637574"/>
                </a:cubicBezTo>
                <a:lnTo>
                  <a:pt x="446302" y="637574"/>
                </a:lnTo>
                <a:cubicBezTo>
                  <a:pt x="463908" y="637574"/>
                  <a:pt x="478181" y="623302"/>
                  <a:pt x="478181" y="605695"/>
                </a:cubicBezTo>
                <a:lnTo>
                  <a:pt x="478181" y="478181"/>
                </a:lnTo>
                <a:cubicBezTo>
                  <a:pt x="478181" y="460575"/>
                  <a:pt x="463908" y="446302"/>
                  <a:pt x="446302" y="446302"/>
                </a:cubicBezTo>
                <a:lnTo>
                  <a:pt x="286908" y="446302"/>
                </a:lnTo>
                <a:cubicBezTo>
                  <a:pt x="269302" y="446302"/>
                  <a:pt x="255030" y="460575"/>
                  <a:pt x="255030" y="478181"/>
                </a:cubicBezTo>
                <a:close/>
                <a:moveTo>
                  <a:pt x="446302" y="892604"/>
                </a:moveTo>
                <a:cubicBezTo>
                  <a:pt x="463908" y="892604"/>
                  <a:pt x="478181" y="878331"/>
                  <a:pt x="478181" y="860725"/>
                </a:cubicBezTo>
                <a:lnTo>
                  <a:pt x="478181" y="733210"/>
                </a:lnTo>
                <a:cubicBezTo>
                  <a:pt x="478181" y="715604"/>
                  <a:pt x="463908" y="701332"/>
                  <a:pt x="446302" y="701332"/>
                </a:cubicBezTo>
                <a:lnTo>
                  <a:pt x="286908" y="701332"/>
                </a:lnTo>
                <a:cubicBezTo>
                  <a:pt x="269302" y="701332"/>
                  <a:pt x="255030" y="715604"/>
                  <a:pt x="255030" y="733210"/>
                </a:cubicBezTo>
                <a:lnTo>
                  <a:pt x="255030" y="860725"/>
                </a:lnTo>
                <a:cubicBezTo>
                  <a:pt x="255030" y="878331"/>
                  <a:pt x="269302" y="892604"/>
                  <a:pt x="286908" y="892604"/>
                </a:cubicBezTo>
                <a:close/>
                <a:moveTo>
                  <a:pt x="765089" y="701332"/>
                </a:moveTo>
                <a:lnTo>
                  <a:pt x="541938" y="701332"/>
                </a:lnTo>
                <a:lnTo>
                  <a:pt x="541938" y="765089"/>
                </a:lnTo>
                <a:lnTo>
                  <a:pt x="765089" y="765089"/>
                </a:lnTo>
                <a:close/>
                <a:moveTo>
                  <a:pt x="765089" y="573817"/>
                </a:moveTo>
                <a:lnTo>
                  <a:pt x="541938" y="573817"/>
                </a:lnTo>
                <a:lnTo>
                  <a:pt x="541938" y="637574"/>
                </a:lnTo>
                <a:lnTo>
                  <a:pt x="765089" y="637574"/>
                </a:lnTo>
                <a:close/>
                <a:moveTo>
                  <a:pt x="765089" y="828846"/>
                </a:moveTo>
                <a:lnTo>
                  <a:pt x="541938" y="828846"/>
                </a:lnTo>
                <a:lnTo>
                  <a:pt x="541938" y="892604"/>
                </a:lnTo>
                <a:lnTo>
                  <a:pt x="765089" y="892604"/>
                </a:lnTo>
                <a:close/>
                <a:moveTo>
                  <a:pt x="637574" y="956361"/>
                </a:moveTo>
                <a:lnTo>
                  <a:pt x="255030" y="956361"/>
                </a:lnTo>
                <a:lnTo>
                  <a:pt x="255030" y="1020119"/>
                </a:lnTo>
                <a:lnTo>
                  <a:pt x="637574" y="1020119"/>
                </a:lnTo>
                <a:close/>
                <a:moveTo>
                  <a:pt x="255030" y="1147634"/>
                </a:moveTo>
                <a:lnTo>
                  <a:pt x="637574" y="1147634"/>
                </a:lnTo>
                <a:lnTo>
                  <a:pt x="637574" y="1083876"/>
                </a:lnTo>
                <a:lnTo>
                  <a:pt x="255030" y="1083876"/>
                </a:lnTo>
                <a:close/>
                <a:moveTo>
                  <a:pt x="1179512" y="1051997"/>
                </a:moveTo>
                <a:lnTo>
                  <a:pt x="1179512" y="1307027"/>
                </a:lnTo>
                <a:cubicBezTo>
                  <a:pt x="1179512" y="1359845"/>
                  <a:pt x="1136694" y="1402663"/>
                  <a:pt x="1083876" y="1402663"/>
                </a:cubicBezTo>
                <a:lnTo>
                  <a:pt x="828846" y="1402663"/>
                </a:lnTo>
                <a:cubicBezTo>
                  <a:pt x="776028" y="1402663"/>
                  <a:pt x="733210" y="1359845"/>
                  <a:pt x="733210" y="1307027"/>
                </a:cubicBezTo>
                <a:lnTo>
                  <a:pt x="733210" y="1051997"/>
                </a:lnTo>
                <a:cubicBezTo>
                  <a:pt x="733210" y="999179"/>
                  <a:pt x="776028" y="956361"/>
                  <a:pt x="828846" y="956361"/>
                </a:cubicBezTo>
                <a:lnTo>
                  <a:pt x="828846" y="860725"/>
                </a:lnTo>
                <a:cubicBezTo>
                  <a:pt x="828846" y="790301"/>
                  <a:pt x="885937" y="733210"/>
                  <a:pt x="956361" y="733210"/>
                </a:cubicBezTo>
                <a:cubicBezTo>
                  <a:pt x="1026786" y="733210"/>
                  <a:pt x="1083876" y="790301"/>
                  <a:pt x="1083876" y="860725"/>
                </a:cubicBezTo>
                <a:lnTo>
                  <a:pt x="1083876" y="956361"/>
                </a:lnTo>
                <a:cubicBezTo>
                  <a:pt x="1136694" y="956361"/>
                  <a:pt x="1179512" y="999179"/>
                  <a:pt x="1179512" y="1051997"/>
                </a:cubicBezTo>
                <a:close/>
                <a:moveTo>
                  <a:pt x="892604" y="956361"/>
                </a:moveTo>
                <a:lnTo>
                  <a:pt x="1020119" y="956361"/>
                </a:lnTo>
                <a:lnTo>
                  <a:pt x="1020119" y="860725"/>
                </a:lnTo>
                <a:cubicBezTo>
                  <a:pt x="1020119" y="825513"/>
                  <a:pt x="991573" y="796968"/>
                  <a:pt x="956361" y="796968"/>
                </a:cubicBezTo>
                <a:cubicBezTo>
                  <a:pt x="921149" y="796968"/>
                  <a:pt x="892604" y="825513"/>
                  <a:pt x="892604" y="860725"/>
                </a:cubicBezTo>
                <a:close/>
                <a:moveTo>
                  <a:pt x="988240" y="1115755"/>
                </a:moveTo>
                <a:lnTo>
                  <a:pt x="924483" y="1115755"/>
                </a:lnTo>
                <a:lnTo>
                  <a:pt x="924483" y="1243270"/>
                </a:lnTo>
                <a:lnTo>
                  <a:pt x="988240" y="124327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A3E98D8C-FC3A-416F-8658-21493A965F6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33" name="image4.jpg" descr="EN V Co-funded by the EU_POS">
            <a:extLst>
              <a:ext uri="{FF2B5EF4-FFF2-40B4-BE49-F238E27FC236}">
                <a16:creationId xmlns:a16="http://schemas.microsoft.com/office/drawing/2014/main" id="{FEB3F2EB-14D6-4C2A-825C-5774D324CC7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59D1-6DE5-4BD8-8FF0-4985B586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of submitting the National Action Plans</a:t>
            </a:r>
          </a:p>
        </p:txBody>
      </p:sp>
      <p:pic>
        <p:nvPicPr>
          <p:cNvPr id="6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3957B6A0-7917-4A2C-99A0-ADD4BB07982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5" name="image4.jpg" descr="EN V Co-funded by the EU_POS">
            <a:extLst>
              <a:ext uri="{FF2B5EF4-FFF2-40B4-BE49-F238E27FC236}">
                <a16:creationId xmlns:a16="http://schemas.microsoft.com/office/drawing/2014/main" id="{58861B9E-E93C-4FB0-8986-8F4EA603B14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5A373E-C9BC-4DBA-80B3-EA27A63B96FA}"/>
              </a:ext>
            </a:extLst>
          </p:cNvPr>
          <p:cNvSpPr txBox="1"/>
          <p:nvPr/>
        </p:nvSpPr>
        <p:spPr>
          <a:xfrm>
            <a:off x="590171" y="1162126"/>
            <a:ext cx="307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Montserrat" panose="00000500000000000000" pitchFamily="2" charset="0"/>
              </a:rPr>
              <a:t>By the XCIX BFUG meeting, the Secretariat received 42 out of 49 national action plans.</a:t>
            </a:r>
          </a:p>
          <a:p>
            <a:pPr algn="just"/>
            <a:endParaRPr lang="en-US" dirty="0">
              <a:latin typeface="Montserrat" panose="00000500000000000000" pitchFamily="2" charset="0"/>
            </a:endParaRPr>
          </a:p>
          <a:p>
            <a:pPr algn="just"/>
            <a:r>
              <a:rPr lang="en-US" dirty="0">
                <a:latin typeface="Montserrat" panose="00000500000000000000" pitchFamily="2" charset="0"/>
              </a:rPr>
              <a:t>Plans missing from Azerbaijan, Belgium – Flemish Community, Latvia, North Macedonia, San Marino, Serbia, Ukraine.</a:t>
            </a:r>
          </a:p>
          <a:p>
            <a:pPr algn="just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9881-1753-418B-A7B1-7F7F7124A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155" y="961633"/>
            <a:ext cx="4868845" cy="41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462665" y="209203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Compiling the data from NAPs</a:t>
            </a:r>
            <a:endParaRPr lang="ro-RO" dirty="0"/>
          </a:p>
        </p:txBody>
      </p:sp>
      <p:sp>
        <p:nvSpPr>
          <p:cNvPr id="195" name="Google Shape;195;p20"/>
          <p:cNvSpPr/>
          <p:nvPr/>
        </p:nvSpPr>
        <p:spPr>
          <a:xfrm>
            <a:off x="653027" y="4007355"/>
            <a:ext cx="301573" cy="260449"/>
          </a:xfrm>
          <a:custGeom>
            <a:avLst/>
            <a:gdLst/>
            <a:ahLst/>
            <a:cxnLst/>
            <a:rect l="l" t="t" r="r" b="b"/>
            <a:pathLst>
              <a:path w="1402663" h="1211390" extrusionOk="0">
                <a:moveTo>
                  <a:pt x="1402663" y="1051997"/>
                </a:moveTo>
                <a:lnTo>
                  <a:pt x="1402663" y="1115755"/>
                </a:lnTo>
                <a:cubicBezTo>
                  <a:pt x="1402663" y="1168573"/>
                  <a:pt x="1359845" y="1211391"/>
                  <a:pt x="1307027" y="1211391"/>
                </a:cubicBezTo>
                <a:lnTo>
                  <a:pt x="95636" y="1211391"/>
                </a:lnTo>
                <a:cubicBezTo>
                  <a:pt x="42818" y="1211391"/>
                  <a:pt x="0" y="1168573"/>
                  <a:pt x="0" y="1115755"/>
                </a:cubicBezTo>
                <a:lnTo>
                  <a:pt x="0" y="1051997"/>
                </a:lnTo>
                <a:cubicBezTo>
                  <a:pt x="0" y="1034391"/>
                  <a:pt x="14273" y="1020119"/>
                  <a:pt x="31879" y="1020119"/>
                </a:cubicBezTo>
                <a:lnTo>
                  <a:pt x="95636" y="1020119"/>
                </a:lnTo>
                <a:lnTo>
                  <a:pt x="95636" y="223151"/>
                </a:lnTo>
                <a:cubicBezTo>
                  <a:pt x="95636" y="170333"/>
                  <a:pt x="138454" y="127515"/>
                  <a:pt x="191272" y="127515"/>
                </a:cubicBezTo>
                <a:lnTo>
                  <a:pt x="255030" y="127515"/>
                </a:lnTo>
                <a:lnTo>
                  <a:pt x="255030" y="191272"/>
                </a:lnTo>
                <a:lnTo>
                  <a:pt x="191272" y="191272"/>
                </a:lnTo>
                <a:cubicBezTo>
                  <a:pt x="173666" y="191272"/>
                  <a:pt x="159394" y="205545"/>
                  <a:pt x="159394" y="223151"/>
                </a:cubicBezTo>
                <a:lnTo>
                  <a:pt x="159394" y="1020119"/>
                </a:lnTo>
                <a:lnTo>
                  <a:pt x="1243270" y="1020119"/>
                </a:lnTo>
                <a:lnTo>
                  <a:pt x="1243270" y="223151"/>
                </a:lnTo>
                <a:cubicBezTo>
                  <a:pt x="1243270" y="205545"/>
                  <a:pt x="1228997" y="191272"/>
                  <a:pt x="1211391" y="191272"/>
                </a:cubicBezTo>
                <a:lnTo>
                  <a:pt x="1147634" y="191272"/>
                </a:lnTo>
                <a:lnTo>
                  <a:pt x="1147634" y="127515"/>
                </a:lnTo>
                <a:lnTo>
                  <a:pt x="1211391" y="127515"/>
                </a:lnTo>
                <a:cubicBezTo>
                  <a:pt x="1264209" y="127515"/>
                  <a:pt x="1307027" y="170333"/>
                  <a:pt x="1307027" y="223151"/>
                </a:cubicBezTo>
                <a:lnTo>
                  <a:pt x="1307027" y="1020119"/>
                </a:lnTo>
                <a:lnTo>
                  <a:pt x="1370785" y="1020119"/>
                </a:lnTo>
                <a:cubicBezTo>
                  <a:pt x="1388391" y="1020119"/>
                  <a:pt x="1402663" y="1034391"/>
                  <a:pt x="1402663" y="1051997"/>
                </a:cubicBezTo>
                <a:close/>
                <a:moveTo>
                  <a:pt x="286908" y="892604"/>
                </a:moveTo>
                <a:lnTo>
                  <a:pt x="286908" y="31879"/>
                </a:lnTo>
                <a:cubicBezTo>
                  <a:pt x="286908" y="14273"/>
                  <a:pt x="301181" y="0"/>
                  <a:pt x="318787" y="0"/>
                </a:cubicBezTo>
                <a:lnTo>
                  <a:pt x="1083876" y="0"/>
                </a:lnTo>
                <a:cubicBezTo>
                  <a:pt x="1101482" y="0"/>
                  <a:pt x="1115755" y="14273"/>
                  <a:pt x="1115755" y="31879"/>
                </a:cubicBezTo>
                <a:lnTo>
                  <a:pt x="1115755" y="892604"/>
                </a:lnTo>
                <a:lnTo>
                  <a:pt x="1147634" y="892604"/>
                </a:lnTo>
                <a:lnTo>
                  <a:pt x="1147634" y="956361"/>
                </a:lnTo>
                <a:lnTo>
                  <a:pt x="255030" y="956361"/>
                </a:lnTo>
                <a:lnTo>
                  <a:pt x="255030" y="892604"/>
                </a:lnTo>
                <a:close/>
                <a:moveTo>
                  <a:pt x="733210" y="159394"/>
                </a:moveTo>
                <a:lnTo>
                  <a:pt x="988240" y="159394"/>
                </a:lnTo>
                <a:lnTo>
                  <a:pt x="988240" y="95636"/>
                </a:lnTo>
                <a:lnTo>
                  <a:pt x="733210" y="95636"/>
                </a:lnTo>
                <a:close/>
                <a:moveTo>
                  <a:pt x="733210" y="286908"/>
                </a:moveTo>
                <a:lnTo>
                  <a:pt x="988240" y="286908"/>
                </a:lnTo>
                <a:lnTo>
                  <a:pt x="988240" y="223151"/>
                </a:lnTo>
                <a:lnTo>
                  <a:pt x="733210" y="223151"/>
                </a:lnTo>
                <a:close/>
                <a:moveTo>
                  <a:pt x="733210" y="414423"/>
                </a:moveTo>
                <a:lnTo>
                  <a:pt x="988240" y="414423"/>
                </a:lnTo>
                <a:lnTo>
                  <a:pt x="988240" y="350666"/>
                </a:lnTo>
                <a:lnTo>
                  <a:pt x="733210" y="350666"/>
                </a:lnTo>
                <a:close/>
                <a:moveTo>
                  <a:pt x="733210" y="541938"/>
                </a:moveTo>
                <a:lnTo>
                  <a:pt x="988240" y="541938"/>
                </a:lnTo>
                <a:lnTo>
                  <a:pt x="988240" y="478181"/>
                </a:lnTo>
                <a:lnTo>
                  <a:pt x="733210" y="478181"/>
                </a:lnTo>
                <a:close/>
                <a:moveTo>
                  <a:pt x="733210" y="669453"/>
                </a:moveTo>
                <a:lnTo>
                  <a:pt x="988240" y="669453"/>
                </a:lnTo>
                <a:lnTo>
                  <a:pt x="988240" y="605695"/>
                </a:lnTo>
                <a:lnTo>
                  <a:pt x="733210" y="605695"/>
                </a:lnTo>
                <a:close/>
                <a:moveTo>
                  <a:pt x="733210" y="796968"/>
                </a:moveTo>
                <a:lnTo>
                  <a:pt x="988240" y="796968"/>
                </a:lnTo>
                <a:lnTo>
                  <a:pt x="988240" y="733210"/>
                </a:lnTo>
                <a:lnTo>
                  <a:pt x="733210" y="733210"/>
                </a:lnTo>
                <a:close/>
                <a:moveTo>
                  <a:pt x="414423" y="255030"/>
                </a:moveTo>
                <a:cubicBezTo>
                  <a:pt x="414423" y="272636"/>
                  <a:pt x="428696" y="286908"/>
                  <a:pt x="446302" y="286908"/>
                </a:cubicBezTo>
                <a:lnTo>
                  <a:pt x="637574" y="286908"/>
                </a:lnTo>
                <a:cubicBezTo>
                  <a:pt x="655180" y="286908"/>
                  <a:pt x="669453" y="272636"/>
                  <a:pt x="669453" y="255030"/>
                </a:cubicBezTo>
                <a:lnTo>
                  <a:pt x="669453" y="127515"/>
                </a:lnTo>
                <a:cubicBezTo>
                  <a:pt x="669453" y="109909"/>
                  <a:pt x="655180" y="95636"/>
                  <a:pt x="637574" y="95636"/>
                </a:cubicBezTo>
                <a:lnTo>
                  <a:pt x="446302" y="95636"/>
                </a:lnTo>
                <a:cubicBezTo>
                  <a:pt x="428696" y="95636"/>
                  <a:pt x="414423" y="109909"/>
                  <a:pt x="414423" y="127515"/>
                </a:cubicBezTo>
                <a:close/>
                <a:moveTo>
                  <a:pt x="586887" y="446302"/>
                </a:moveTo>
                <a:lnTo>
                  <a:pt x="660208" y="373300"/>
                </a:lnTo>
                <a:lnTo>
                  <a:pt x="614940" y="328032"/>
                </a:lnTo>
                <a:lnTo>
                  <a:pt x="541938" y="401353"/>
                </a:lnTo>
                <a:lnTo>
                  <a:pt x="468936" y="328032"/>
                </a:lnTo>
                <a:lnTo>
                  <a:pt x="423668" y="373300"/>
                </a:lnTo>
                <a:lnTo>
                  <a:pt x="496989" y="446302"/>
                </a:lnTo>
                <a:lnTo>
                  <a:pt x="423668" y="519304"/>
                </a:lnTo>
                <a:lnTo>
                  <a:pt x="468936" y="564572"/>
                </a:lnTo>
                <a:lnTo>
                  <a:pt x="541938" y="491251"/>
                </a:lnTo>
                <a:lnTo>
                  <a:pt x="614940" y="564572"/>
                </a:lnTo>
                <a:lnTo>
                  <a:pt x="660208" y="519304"/>
                </a:lnTo>
                <a:close/>
                <a:moveTo>
                  <a:pt x="414423" y="765089"/>
                </a:moveTo>
                <a:cubicBezTo>
                  <a:pt x="414423" y="782695"/>
                  <a:pt x="428696" y="796968"/>
                  <a:pt x="446302" y="796968"/>
                </a:cubicBezTo>
                <a:lnTo>
                  <a:pt x="637574" y="796968"/>
                </a:lnTo>
                <a:cubicBezTo>
                  <a:pt x="655180" y="796968"/>
                  <a:pt x="669453" y="782695"/>
                  <a:pt x="669453" y="765089"/>
                </a:cubicBezTo>
                <a:lnTo>
                  <a:pt x="669453" y="637574"/>
                </a:lnTo>
                <a:cubicBezTo>
                  <a:pt x="669453" y="619968"/>
                  <a:pt x="655180" y="605695"/>
                  <a:pt x="637574" y="605695"/>
                </a:cubicBezTo>
                <a:lnTo>
                  <a:pt x="446302" y="605695"/>
                </a:lnTo>
                <a:cubicBezTo>
                  <a:pt x="428696" y="605695"/>
                  <a:pt x="414423" y="619968"/>
                  <a:pt x="414423" y="637574"/>
                </a:cubicBezTo>
                <a:close/>
                <a:moveTo>
                  <a:pt x="605695" y="669453"/>
                </a:moveTo>
                <a:lnTo>
                  <a:pt x="478181" y="669453"/>
                </a:lnTo>
                <a:lnTo>
                  <a:pt x="478181" y="733210"/>
                </a:lnTo>
                <a:lnTo>
                  <a:pt x="605695" y="733210"/>
                </a:lnTo>
                <a:close/>
                <a:moveTo>
                  <a:pt x="605695" y="159394"/>
                </a:moveTo>
                <a:lnTo>
                  <a:pt x="478181" y="159394"/>
                </a:lnTo>
                <a:lnTo>
                  <a:pt x="478181" y="223151"/>
                </a:lnTo>
                <a:lnTo>
                  <a:pt x="605695" y="223151"/>
                </a:lnTo>
                <a:close/>
              </a:path>
            </a:pathLst>
          </a:custGeom>
          <a:solidFill>
            <a:srgbClr val="FFFF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B976A-40F5-4910-8C72-BC32A67F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44" y="798965"/>
            <a:ext cx="3991922" cy="263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C2E42-05D4-40A5-935A-9AD11574C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799" y="2728720"/>
            <a:ext cx="4284200" cy="2336681"/>
          </a:xfrm>
          <a:prstGeom prst="rect">
            <a:avLst/>
          </a:prstGeom>
        </p:spPr>
      </p:pic>
      <p:pic>
        <p:nvPicPr>
          <p:cNvPr id="10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63704071-7A48-4716-83F6-754E2C983BD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7" name="image4.jpg" descr="EN V Co-funded by the EU_POS">
            <a:extLst>
              <a:ext uri="{FF2B5EF4-FFF2-40B4-BE49-F238E27FC236}">
                <a16:creationId xmlns:a16="http://schemas.microsoft.com/office/drawing/2014/main" id="{C8B0B4ED-98C2-409A-BF4F-4904640E053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1665" y="4137579"/>
            <a:ext cx="762000" cy="772160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2BDF4F-8DC8-427B-A2E8-6D5D5363A339}"/>
              </a:ext>
            </a:extLst>
          </p:cNvPr>
          <p:cNvSpPr txBox="1"/>
          <p:nvPr/>
        </p:nvSpPr>
        <p:spPr>
          <a:xfrm>
            <a:off x="699892" y="1497613"/>
            <a:ext cx="36790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Montserrat" panose="00000500000000000000" pitchFamily="2" charset="0"/>
              </a:rPr>
              <a:t>Uploading the NAPs on the EHEA website</a:t>
            </a:r>
          </a:p>
          <a:p>
            <a:pPr algn="just"/>
            <a:endParaRPr lang="en-US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Montserrat" panose="00000500000000000000" pitchFamily="2" charset="0"/>
              </a:rPr>
              <a:t>Revising the tables</a:t>
            </a:r>
          </a:p>
          <a:p>
            <a:pPr algn="just"/>
            <a:endParaRPr lang="en-US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latin typeface="Montserrat" panose="00000500000000000000" pitchFamily="2" charset="0"/>
              </a:rPr>
              <a:t>Review of the analysis between BPIR 2024 and NAPs – in progress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3DF2-9C1A-4DB6-A111-382B0AF3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50" y="411475"/>
            <a:ext cx="4276100" cy="561600"/>
          </a:xfrm>
        </p:spPr>
        <p:txBody>
          <a:bodyPr/>
          <a:lstStyle/>
          <a:p>
            <a:r>
              <a:rPr lang="en-US" dirty="0"/>
              <a:t>EHEA Newsletter December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C4AF8-5236-4CF8-BE6E-3E82055F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753" y="619188"/>
            <a:ext cx="3555401" cy="4181867"/>
          </a:xfrm>
          <a:prstGeom prst="rect">
            <a:avLst/>
          </a:prstGeom>
        </p:spPr>
      </p:pic>
      <p:pic>
        <p:nvPicPr>
          <p:cNvPr id="5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0981B653-6835-49BC-8170-079EE60D754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6" name="image4.jpg" descr="EN V Co-funded by the EU_POS">
            <a:extLst>
              <a:ext uri="{FF2B5EF4-FFF2-40B4-BE49-F238E27FC236}">
                <a16:creationId xmlns:a16="http://schemas.microsoft.com/office/drawing/2014/main" id="{92AFCF6F-79AD-4139-8DA2-C3D996EE542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AA32B-B49C-4465-86AA-8DA562077551}"/>
              </a:ext>
            </a:extLst>
          </p:cNvPr>
          <p:cNvSpPr txBox="1"/>
          <p:nvPr/>
        </p:nvSpPr>
        <p:spPr>
          <a:xfrm>
            <a:off x="663031" y="1497284"/>
            <a:ext cx="3817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16 articles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Articles on ESG, ECTS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National developments from Andorra, Austria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Project updates – TPG A, TPG C, BHPS by DAAD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Updates </a:t>
            </a:r>
            <a:r>
              <a:rPr lang="en-US" sz="1600" dirty="0" err="1">
                <a:latin typeface="Montserrat" panose="00000500000000000000" pitchFamily="2" charset="0"/>
              </a:rPr>
              <a:t>fron</a:t>
            </a:r>
            <a:r>
              <a:rPr lang="en-US" sz="1600" dirty="0">
                <a:latin typeface="Montserrat" panose="00000500000000000000" pitchFamily="2" charset="0"/>
              </a:rPr>
              <a:t> ENQA, </a:t>
            </a:r>
            <a:r>
              <a:rPr lang="en-US" sz="1600" dirty="0" err="1">
                <a:latin typeface="Montserrat" panose="00000500000000000000" pitchFamily="2" charset="0"/>
              </a:rPr>
              <a:t>CoE</a:t>
            </a:r>
            <a:r>
              <a:rPr lang="en-US" sz="1600" dirty="0">
                <a:latin typeface="Montserrat" panose="00000500000000000000" pitchFamily="2" charset="0"/>
              </a:rPr>
              <a:t>, EAIE, ASEM Secretariat, EURASHE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Expert contribution on LRC</a:t>
            </a:r>
          </a:p>
        </p:txBody>
      </p:sp>
    </p:spTree>
    <p:extLst>
      <p:ext uri="{BB962C8B-B14F-4D97-AF65-F5344CB8AC3E}">
        <p14:creationId xmlns:p14="http://schemas.microsoft.com/office/powerpoint/2010/main" val="1933471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249350" y="424014"/>
            <a:ext cx="8238900" cy="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EHEA Newsletter June 2026</a:t>
            </a:r>
            <a:endParaRPr dirty="0"/>
          </a:p>
        </p:txBody>
      </p:sp>
      <p:sp>
        <p:nvSpPr>
          <p:cNvPr id="130" name="Google Shape;130;p18"/>
          <p:cNvSpPr/>
          <p:nvPr/>
        </p:nvSpPr>
        <p:spPr>
          <a:xfrm>
            <a:off x="3421649" y="2856573"/>
            <a:ext cx="664994" cy="66565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4792249" y="3628385"/>
            <a:ext cx="664994" cy="66565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3421649" y="1286260"/>
            <a:ext cx="664994" cy="66565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4792249" y="2066210"/>
            <a:ext cx="664994" cy="665656"/>
          </a:xfrm>
          <a:custGeom>
            <a:avLst/>
            <a:gdLst/>
            <a:ahLst/>
            <a:cxnLst/>
            <a:rect l="l" t="t" r="r" b="b"/>
            <a:pathLst>
              <a:path w="863628" h="864488" extrusionOk="0">
                <a:moveTo>
                  <a:pt x="863628" y="432244"/>
                </a:moveTo>
                <a:cubicBezTo>
                  <a:pt x="863628" y="670966"/>
                  <a:pt x="670299" y="864489"/>
                  <a:pt x="431814" y="864489"/>
                </a:cubicBezTo>
                <a:cubicBezTo>
                  <a:pt x="193330" y="864489"/>
                  <a:pt x="0" y="670966"/>
                  <a:pt x="0" y="432244"/>
                </a:cubicBezTo>
                <a:cubicBezTo>
                  <a:pt x="0" y="193522"/>
                  <a:pt x="193330" y="0"/>
                  <a:pt x="431814" y="0"/>
                </a:cubicBezTo>
                <a:cubicBezTo>
                  <a:pt x="670299" y="0"/>
                  <a:pt x="863628" y="193522"/>
                  <a:pt x="863628" y="432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4928675" y="2205575"/>
            <a:ext cx="389239" cy="389239"/>
          </a:xfrm>
          <a:custGeom>
            <a:avLst/>
            <a:gdLst/>
            <a:ahLst/>
            <a:cxnLst/>
            <a:rect l="l" t="t" r="r" b="b"/>
            <a:pathLst>
              <a:path w="1402663" h="1402663" extrusionOk="0">
                <a:moveTo>
                  <a:pt x="1370785" y="637574"/>
                </a:moveTo>
                <a:lnTo>
                  <a:pt x="1147634" y="637574"/>
                </a:lnTo>
                <a:lnTo>
                  <a:pt x="1147634" y="159394"/>
                </a:lnTo>
                <a:cubicBezTo>
                  <a:pt x="1147634" y="141787"/>
                  <a:pt x="1133361" y="127515"/>
                  <a:pt x="1115755" y="127515"/>
                </a:cubicBezTo>
                <a:lnTo>
                  <a:pt x="562978" y="127515"/>
                </a:lnTo>
                <a:cubicBezTo>
                  <a:pt x="590960" y="175976"/>
                  <a:pt x="605693" y="230949"/>
                  <a:pt x="605695" y="286908"/>
                </a:cubicBezTo>
                <a:lnTo>
                  <a:pt x="765089" y="286908"/>
                </a:lnTo>
                <a:lnTo>
                  <a:pt x="765089" y="350666"/>
                </a:lnTo>
                <a:lnTo>
                  <a:pt x="599320" y="350666"/>
                </a:lnTo>
                <a:cubicBezTo>
                  <a:pt x="594888" y="372605"/>
                  <a:pt x="588046" y="393987"/>
                  <a:pt x="578917" y="414423"/>
                </a:cubicBezTo>
                <a:lnTo>
                  <a:pt x="765089" y="414423"/>
                </a:lnTo>
                <a:lnTo>
                  <a:pt x="765089" y="478181"/>
                </a:lnTo>
                <a:lnTo>
                  <a:pt x="541938" y="478181"/>
                </a:lnTo>
                <a:cubicBezTo>
                  <a:pt x="481734" y="558453"/>
                  <a:pt x="387249" y="605695"/>
                  <a:pt x="286908" y="605695"/>
                </a:cubicBezTo>
                <a:cubicBezTo>
                  <a:pt x="276070" y="605695"/>
                  <a:pt x="265550" y="605695"/>
                  <a:pt x="255030" y="604102"/>
                </a:cubicBezTo>
                <a:lnTo>
                  <a:pt x="255030" y="1243270"/>
                </a:lnTo>
                <a:cubicBezTo>
                  <a:pt x="255030" y="1331300"/>
                  <a:pt x="326393" y="1402663"/>
                  <a:pt x="414423" y="1402663"/>
                </a:cubicBezTo>
                <a:lnTo>
                  <a:pt x="1243270" y="1402663"/>
                </a:lnTo>
                <a:cubicBezTo>
                  <a:pt x="1331300" y="1402663"/>
                  <a:pt x="1402663" y="1331300"/>
                  <a:pt x="1402663" y="1243270"/>
                </a:cubicBezTo>
                <a:lnTo>
                  <a:pt x="1402663" y="669453"/>
                </a:lnTo>
                <a:cubicBezTo>
                  <a:pt x="1402663" y="651847"/>
                  <a:pt x="1388391" y="637574"/>
                  <a:pt x="1370785" y="637574"/>
                </a:cubicBezTo>
                <a:close/>
                <a:moveTo>
                  <a:pt x="765089" y="1243270"/>
                </a:moveTo>
                <a:lnTo>
                  <a:pt x="382545" y="1243270"/>
                </a:lnTo>
                <a:lnTo>
                  <a:pt x="382545" y="1179512"/>
                </a:lnTo>
                <a:lnTo>
                  <a:pt x="765089" y="1179512"/>
                </a:lnTo>
                <a:close/>
                <a:moveTo>
                  <a:pt x="765089" y="1115755"/>
                </a:moveTo>
                <a:lnTo>
                  <a:pt x="382545" y="1115755"/>
                </a:lnTo>
                <a:lnTo>
                  <a:pt x="382545" y="1051997"/>
                </a:lnTo>
                <a:lnTo>
                  <a:pt x="765089" y="1051997"/>
                </a:lnTo>
                <a:close/>
                <a:moveTo>
                  <a:pt x="765089" y="988240"/>
                </a:moveTo>
                <a:lnTo>
                  <a:pt x="382545" y="988240"/>
                </a:lnTo>
                <a:lnTo>
                  <a:pt x="382545" y="924483"/>
                </a:lnTo>
                <a:lnTo>
                  <a:pt x="765089" y="924483"/>
                </a:lnTo>
                <a:close/>
                <a:moveTo>
                  <a:pt x="765089" y="860725"/>
                </a:moveTo>
                <a:lnTo>
                  <a:pt x="382545" y="860725"/>
                </a:lnTo>
                <a:lnTo>
                  <a:pt x="382545" y="796968"/>
                </a:lnTo>
                <a:lnTo>
                  <a:pt x="765089" y="796968"/>
                </a:lnTo>
                <a:close/>
                <a:moveTo>
                  <a:pt x="765089" y="733210"/>
                </a:moveTo>
                <a:lnTo>
                  <a:pt x="382545" y="733210"/>
                </a:lnTo>
                <a:lnTo>
                  <a:pt x="382545" y="669453"/>
                </a:lnTo>
                <a:lnTo>
                  <a:pt x="765089" y="669453"/>
                </a:lnTo>
                <a:close/>
                <a:moveTo>
                  <a:pt x="765089" y="605695"/>
                </a:moveTo>
                <a:lnTo>
                  <a:pt x="541938" y="605695"/>
                </a:lnTo>
                <a:lnTo>
                  <a:pt x="541938" y="541938"/>
                </a:lnTo>
                <a:lnTo>
                  <a:pt x="765089" y="541938"/>
                </a:lnTo>
                <a:close/>
                <a:moveTo>
                  <a:pt x="1010874" y="1188757"/>
                </a:moveTo>
                <a:lnTo>
                  <a:pt x="965606" y="1234025"/>
                </a:lnTo>
                <a:lnTo>
                  <a:pt x="924483" y="1192583"/>
                </a:lnTo>
                <a:lnTo>
                  <a:pt x="883359" y="1234025"/>
                </a:lnTo>
                <a:lnTo>
                  <a:pt x="838091" y="1188757"/>
                </a:lnTo>
                <a:lnTo>
                  <a:pt x="879534" y="1147634"/>
                </a:lnTo>
                <a:lnTo>
                  <a:pt x="838091" y="1106510"/>
                </a:lnTo>
                <a:lnTo>
                  <a:pt x="883359" y="1061242"/>
                </a:lnTo>
                <a:lnTo>
                  <a:pt x="924483" y="1102685"/>
                </a:lnTo>
                <a:lnTo>
                  <a:pt x="965606" y="1061242"/>
                </a:lnTo>
                <a:lnTo>
                  <a:pt x="1010874" y="1106510"/>
                </a:lnTo>
                <a:lnTo>
                  <a:pt x="969432" y="1147634"/>
                </a:lnTo>
                <a:close/>
                <a:moveTo>
                  <a:pt x="1020119" y="956361"/>
                </a:moveTo>
                <a:cubicBezTo>
                  <a:pt x="1020119" y="973967"/>
                  <a:pt x="1005846" y="988240"/>
                  <a:pt x="988240" y="988240"/>
                </a:cubicBezTo>
                <a:lnTo>
                  <a:pt x="860725" y="988240"/>
                </a:lnTo>
                <a:cubicBezTo>
                  <a:pt x="843119" y="988240"/>
                  <a:pt x="828846" y="973967"/>
                  <a:pt x="828846" y="956361"/>
                </a:cubicBezTo>
                <a:lnTo>
                  <a:pt x="828846" y="828846"/>
                </a:lnTo>
                <a:cubicBezTo>
                  <a:pt x="828846" y="811240"/>
                  <a:pt x="843119" y="796968"/>
                  <a:pt x="860725" y="796968"/>
                </a:cubicBezTo>
                <a:lnTo>
                  <a:pt x="988240" y="796968"/>
                </a:lnTo>
                <a:cubicBezTo>
                  <a:pt x="1005846" y="796968"/>
                  <a:pt x="1020119" y="811240"/>
                  <a:pt x="1020119" y="828846"/>
                </a:cubicBezTo>
                <a:close/>
                <a:moveTo>
                  <a:pt x="1020119" y="701332"/>
                </a:moveTo>
                <a:cubicBezTo>
                  <a:pt x="1020119" y="718938"/>
                  <a:pt x="1005846" y="733210"/>
                  <a:pt x="988240" y="733210"/>
                </a:cubicBezTo>
                <a:lnTo>
                  <a:pt x="860725" y="733210"/>
                </a:lnTo>
                <a:cubicBezTo>
                  <a:pt x="843119" y="733210"/>
                  <a:pt x="828846" y="718938"/>
                  <a:pt x="828846" y="701332"/>
                </a:cubicBezTo>
                <a:lnTo>
                  <a:pt x="828846" y="573817"/>
                </a:lnTo>
                <a:cubicBezTo>
                  <a:pt x="828846" y="556211"/>
                  <a:pt x="843119" y="541938"/>
                  <a:pt x="860725" y="541938"/>
                </a:cubicBezTo>
                <a:lnTo>
                  <a:pt x="988240" y="541938"/>
                </a:lnTo>
                <a:cubicBezTo>
                  <a:pt x="1005846" y="541938"/>
                  <a:pt x="1020119" y="556211"/>
                  <a:pt x="1020119" y="573817"/>
                </a:cubicBezTo>
                <a:close/>
                <a:moveTo>
                  <a:pt x="1020119" y="446302"/>
                </a:moveTo>
                <a:cubicBezTo>
                  <a:pt x="1020119" y="463908"/>
                  <a:pt x="1005846" y="478181"/>
                  <a:pt x="988240" y="478181"/>
                </a:cubicBezTo>
                <a:lnTo>
                  <a:pt x="860725" y="478181"/>
                </a:lnTo>
                <a:cubicBezTo>
                  <a:pt x="843119" y="478181"/>
                  <a:pt x="828846" y="463908"/>
                  <a:pt x="828846" y="446302"/>
                </a:cubicBezTo>
                <a:lnTo>
                  <a:pt x="828846" y="318787"/>
                </a:lnTo>
                <a:cubicBezTo>
                  <a:pt x="828846" y="301181"/>
                  <a:pt x="843119" y="286908"/>
                  <a:pt x="860725" y="286908"/>
                </a:cubicBezTo>
                <a:lnTo>
                  <a:pt x="988240" y="286908"/>
                </a:lnTo>
                <a:cubicBezTo>
                  <a:pt x="1005846" y="286908"/>
                  <a:pt x="1020119" y="301181"/>
                  <a:pt x="1020119" y="318787"/>
                </a:cubicBezTo>
                <a:close/>
                <a:moveTo>
                  <a:pt x="1338906" y="1243270"/>
                </a:moveTo>
                <a:cubicBezTo>
                  <a:pt x="1338906" y="1296088"/>
                  <a:pt x="1296088" y="1338906"/>
                  <a:pt x="1243270" y="1338906"/>
                </a:cubicBezTo>
                <a:cubicBezTo>
                  <a:pt x="1190451" y="1338906"/>
                  <a:pt x="1147634" y="1296088"/>
                  <a:pt x="1147634" y="1243270"/>
                </a:cubicBezTo>
                <a:lnTo>
                  <a:pt x="1147634" y="701332"/>
                </a:lnTo>
                <a:lnTo>
                  <a:pt x="1338906" y="701332"/>
                </a:lnTo>
                <a:close/>
                <a:moveTo>
                  <a:pt x="573817" y="286908"/>
                </a:moveTo>
                <a:cubicBezTo>
                  <a:pt x="573817" y="128453"/>
                  <a:pt x="445364" y="0"/>
                  <a:pt x="286908" y="0"/>
                </a:cubicBezTo>
                <a:cubicBezTo>
                  <a:pt x="128453" y="0"/>
                  <a:pt x="0" y="128453"/>
                  <a:pt x="0" y="286908"/>
                </a:cubicBezTo>
                <a:cubicBezTo>
                  <a:pt x="0" y="445364"/>
                  <a:pt x="128453" y="573817"/>
                  <a:pt x="286908" y="573817"/>
                </a:cubicBezTo>
                <a:cubicBezTo>
                  <a:pt x="445364" y="573817"/>
                  <a:pt x="573817" y="445364"/>
                  <a:pt x="573817" y="286908"/>
                </a:cubicBezTo>
                <a:close/>
                <a:moveTo>
                  <a:pt x="255030" y="286908"/>
                </a:moveTo>
                <a:lnTo>
                  <a:pt x="255030" y="127515"/>
                </a:lnTo>
                <a:lnTo>
                  <a:pt x="318787" y="127515"/>
                </a:lnTo>
                <a:lnTo>
                  <a:pt x="318787" y="273838"/>
                </a:lnTo>
                <a:lnTo>
                  <a:pt x="405178" y="359911"/>
                </a:lnTo>
                <a:lnTo>
                  <a:pt x="359911" y="405178"/>
                </a:lnTo>
                <a:lnTo>
                  <a:pt x="264275" y="309542"/>
                </a:lnTo>
                <a:cubicBezTo>
                  <a:pt x="258307" y="303526"/>
                  <a:pt x="254981" y="295382"/>
                  <a:pt x="255030" y="286908"/>
                </a:cubicBezTo>
                <a:close/>
                <a:moveTo>
                  <a:pt x="892604" y="605695"/>
                </a:moveTo>
                <a:lnTo>
                  <a:pt x="956361" y="605695"/>
                </a:lnTo>
                <a:lnTo>
                  <a:pt x="956361" y="669453"/>
                </a:lnTo>
                <a:lnTo>
                  <a:pt x="892604" y="669453"/>
                </a:lnTo>
                <a:close/>
                <a:moveTo>
                  <a:pt x="892604" y="350666"/>
                </a:moveTo>
                <a:lnTo>
                  <a:pt x="956361" y="350666"/>
                </a:lnTo>
                <a:lnTo>
                  <a:pt x="956361" y="414423"/>
                </a:lnTo>
                <a:lnTo>
                  <a:pt x="892604" y="414423"/>
                </a:lnTo>
                <a:close/>
                <a:moveTo>
                  <a:pt x="892604" y="860725"/>
                </a:moveTo>
                <a:lnTo>
                  <a:pt x="956361" y="860725"/>
                </a:lnTo>
                <a:lnTo>
                  <a:pt x="956361" y="924483"/>
                </a:lnTo>
                <a:lnTo>
                  <a:pt x="892604" y="924483"/>
                </a:lnTo>
                <a:close/>
              </a:path>
            </a:pathLst>
          </a:custGeom>
          <a:solidFill>
            <a:srgbClr val="FFFF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642732" y="3228463"/>
            <a:ext cx="259199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Promoting the activities of the WS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1433850" y="3095714"/>
            <a:ext cx="198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5735220" y="2302538"/>
            <a:ext cx="198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5735228" y="2013050"/>
            <a:ext cx="2527495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Deadline for contributions: 5</a:t>
            </a:r>
            <a:r>
              <a:rPr lang="en-US" sz="1600" baseline="300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</a:t>
            </a:r>
            <a:r>
              <a:rPr lang="en-US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of June 2026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1223750" y="1231939"/>
            <a:ext cx="1986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Guidelines </a:t>
            </a:r>
            <a:r>
              <a:rPr lang="en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here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5735220" y="3716668"/>
            <a:ext cx="1986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Don’t forget to subscribe!</a:t>
            </a:r>
            <a:endParaRPr sz="1600" dirty="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3547900" y="1451050"/>
            <a:ext cx="389239" cy="336161"/>
          </a:xfrm>
          <a:custGeom>
            <a:avLst/>
            <a:gdLst/>
            <a:ahLst/>
            <a:cxnLst/>
            <a:rect l="l" t="t" r="r" b="b"/>
            <a:pathLst>
              <a:path w="1402663" h="1211390" extrusionOk="0">
                <a:moveTo>
                  <a:pt x="1402663" y="1051997"/>
                </a:moveTo>
                <a:lnTo>
                  <a:pt x="1402663" y="1115755"/>
                </a:lnTo>
                <a:cubicBezTo>
                  <a:pt x="1402663" y="1168573"/>
                  <a:pt x="1359845" y="1211391"/>
                  <a:pt x="1307027" y="1211391"/>
                </a:cubicBezTo>
                <a:lnTo>
                  <a:pt x="95636" y="1211391"/>
                </a:lnTo>
                <a:cubicBezTo>
                  <a:pt x="42818" y="1211391"/>
                  <a:pt x="0" y="1168573"/>
                  <a:pt x="0" y="1115755"/>
                </a:cubicBezTo>
                <a:lnTo>
                  <a:pt x="0" y="1051997"/>
                </a:lnTo>
                <a:cubicBezTo>
                  <a:pt x="0" y="1034391"/>
                  <a:pt x="14273" y="1020119"/>
                  <a:pt x="31879" y="1020119"/>
                </a:cubicBezTo>
                <a:lnTo>
                  <a:pt x="95636" y="1020119"/>
                </a:lnTo>
                <a:lnTo>
                  <a:pt x="95636" y="223151"/>
                </a:lnTo>
                <a:cubicBezTo>
                  <a:pt x="95636" y="170333"/>
                  <a:pt x="138454" y="127515"/>
                  <a:pt x="191272" y="127515"/>
                </a:cubicBezTo>
                <a:lnTo>
                  <a:pt x="255030" y="127515"/>
                </a:lnTo>
                <a:lnTo>
                  <a:pt x="255030" y="191272"/>
                </a:lnTo>
                <a:lnTo>
                  <a:pt x="191272" y="191272"/>
                </a:lnTo>
                <a:cubicBezTo>
                  <a:pt x="173666" y="191272"/>
                  <a:pt x="159394" y="205545"/>
                  <a:pt x="159394" y="223151"/>
                </a:cubicBezTo>
                <a:lnTo>
                  <a:pt x="159394" y="1020119"/>
                </a:lnTo>
                <a:lnTo>
                  <a:pt x="1243270" y="1020119"/>
                </a:lnTo>
                <a:lnTo>
                  <a:pt x="1243270" y="223151"/>
                </a:lnTo>
                <a:cubicBezTo>
                  <a:pt x="1243270" y="205545"/>
                  <a:pt x="1228997" y="191272"/>
                  <a:pt x="1211391" y="191272"/>
                </a:cubicBezTo>
                <a:lnTo>
                  <a:pt x="1147634" y="191272"/>
                </a:lnTo>
                <a:lnTo>
                  <a:pt x="1147634" y="127515"/>
                </a:lnTo>
                <a:lnTo>
                  <a:pt x="1211391" y="127515"/>
                </a:lnTo>
                <a:cubicBezTo>
                  <a:pt x="1264209" y="127515"/>
                  <a:pt x="1307027" y="170333"/>
                  <a:pt x="1307027" y="223151"/>
                </a:cubicBezTo>
                <a:lnTo>
                  <a:pt x="1307027" y="1020119"/>
                </a:lnTo>
                <a:lnTo>
                  <a:pt x="1370785" y="1020119"/>
                </a:lnTo>
                <a:cubicBezTo>
                  <a:pt x="1388391" y="1020119"/>
                  <a:pt x="1402663" y="1034391"/>
                  <a:pt x="1402663" y="1051997"/>
                </a:cubicBezTo>
                <a:close/>
                <a:moveTo>
                  <a:pt x="286908" y="892604"/>
                </a:moveTo>
                <a:lnTo>
                  <a:pt x="286908" y="31879"/>
                </a:lnTo>
                <a:cubicBezTo>
                  <a:pt x="286908" y="14273"/>
                  <a:pt x="301181" y="0"/>
                  <a:pt x="318787" y="0"/>
                </a:cubicBezTo>
                <a:lnTo>
                  <a:pt x="1083876" y="0"/>
                </a:lnTo>
                <a:cubicBezTo>
                  <a:pt x="1101482" y="0"/>
                  <a:pt x="1115755" y="14273"/>
                  <a:pt x="1115755" y="31879"/>
                </a:cubicBezTo>
                <a:lnTo>
                  <a:pt x="1115755" y="892604"/>
                </a:lnTo>
                <a:lnTo>
                  <a:pt x="1147634" y="892604"/>
                </a:lnTo>
                <a:lnTo>
                  <a:pt x="1147634" y="956361"/>
                </a:lnTo>
                <a:lnTo>
                  <a:pt x="255030" y="956361"/>
                </a:lnTo>
                <a:lnTo>
                  <a:pt x="255030" y="892604"/>
                </a:lnTo>
                <a:close/>
                <a:moveTo>
                  <a:pt x="733210" y="159394"/>
                </a:moveTo>
                <a:lnTo>
                  <a:pt x="988240" y="159394"/>
                </a:lnTo>
                <a:lnTo>
                  <a:pt x="988240" y="95636"/>
                </a:lnTo>
                <a:lnTo>
                  <a:pt x="733210" y="95636"/>
                </a:lnTo>
                <a:close/>
                <a:moveTo>
                  <a:pt x="733210" y="286908"/>
                </a:moveTo>
                <a:lnTo>
                  <a:pt x="988240" y="286908"/>
                </a:lnTo>
                <a:lnTo>
                  <a:pt x="988240" y="223151"/>
                </a:lnTo>
                <a:lnTo>
                  <a:pt x="733210" y="223151"/>
                </a:lnTo>
                <a:close/>
                <a:moveTo>
                  <a:pt x="733210" y="414423"/>
                </a:moveTo>
                <a:lnTo>
                  <a:pt x="988240" y="414423"/>
                </a:lnTo>
                <a:lnTo>
                  <a:pt x="988240" y="350666"/>
                </a:lnTo>
                <a:lnTo>
                  <a:pt x="733210" y="350666"/>
                </a:lnTo>
                <a:close/>
                <a:moveTo>
                  <a:pt x="733210" y="541938"/>
                </a:moveTo>
                <a:lnTo>
                  <a:pt x="988240" y="541938"/>
                </a:lnTo>
                <a:lnTo>
                  <a:pt x="988240" y="478181"/>
                </a:lnTo>
                <a:lnTo>
                  <a:pt x="733210" y="478181"/>
                </a:lnTo>
                <a:close/>
                <a:moveTo>
                  <a:pt x="733210" y="669453"/>
                </a:moveTo>
                <a:lnTo>
                  <a:pt x="988240" y="669453"/>
                </a:lnTo>
                <a:lnTo>
                  <a:pt x="988240" y="605695"/>
                </a:lnTo>
                <a:lnTo>
                  <a:pt x="733210" y="605695"/>
                </a:lnTo>
                <a:close/>
                <a:moveTo>
                  <a:pt x="733210" y="796968"/>
                </a:moveTo>
                <a:lnTo>
                  <a:pt x="988240" y="796968"/>
                </a:lnTo>
                <a:lnTo>
                  <a:pt x="988240" y="733210"/>
                </a:lnTo>
                <a:lnTo>
                  <a:pt x="733210" y="733210"/>
                </a:lnTo>
                <a:close/>
                <a:moveTo>
                  <a:pt x="414423" y="255030"/>
                </a:moveTo>
                <a:cubicBezTo>
                  <a:pt x="414423" y="272636"/>
                  <a:pt x="428696" y="286908"/>
                  <a:pt x="446302" y="286908"/>
                </a:cubicBezTo>
                <a:lnTo>
                  <a:pt x="637574" y="286908"/>
                </a:lnTo>
                <a:cubicBezTo>
                  <a:pt x="655180" y="286908"/>
                  <a:pt x="669453" y="272636"/>
                  <a:pt x="669453" y="255030"/>
                </a:cubicBezTo>
                <a:lnTo>
                  <a:pt x="669453" y="127515"/>
                </a:lnTo>
                <a:cubicBezTo>
                  <a:pt x="669453" y="109909"/>
                  <a:pt x="655180" y="95636"/>
                  <a:pt x="637574" y="95636"/>
                </a:cubicBezTo>
                <a:lnTo>
                  <a:pt x="446302" y="95636"/>
                </a:lnTo>
                <a:cubicBezTo>
                  <a:pt x="428696" y="95636"/>
                  <a:pt x="414423" y="109909"/>
                  <a:pt x="414423" y="127515"/>
                </a:cubicBezTo>
                <a:close/>
                <a:moveTo>
                  <a:pt x="586887" y="446302"/>
                </a:moveTo>
                <a:lnTo>
                  <a:pt x="660208" y="373300"/>
                </a:lnTo>
                <a:lnTo>
                  <a:pt x="614940" y="328032"/>
                </a:lnTo>
                <a:lnTo>
                  <a:pt x="541938" y="401353"/>
                </a:lnTo>
                <a:lnTo>
                  <a:pt x="468936" y="328032"/>
                </a:lnTo>
                <a:lnTo>
                  <a:pt x="423668" y="373300"/>
                </a:lnTo>
                <a:lnTo>
                  <a:pt x="496989" y="446302"/>
                </a:lnTo>
                <a:lnTo>
                  <a:pt x="423668" y="519304"/>
                </a:lnTo>
                <a:lnTo>
                  <a:pt x="468936" y="564572"/>
                </a:lnTo>
                <a:lnTo>
                  <a:pt x="541938" y="491251"/>
                </a:lnTo>
                <a:lnTo>
                  <a:pt x="614940" y="564572"/>
                </a:lnTo>
                <a:lnTo>
                  <a:pt x="660208" y="519304"/>
                </a:lnTo>
                <a:close/>
                <a:moveTo>
                  <a:pt x="414423" y="765089"/>
                </a:moveTo>
                <a:cubicBezTo>
                  <a:pt x="414423" y="782695"/>
                  <a:pt x="428696" y="796968"/>
                  <a:pt x="446302" y="796968"/>
                </a:cubicBezTo>
                <a:lnTo>
                  <a:pt x="637574" y="796968"/>
                </a:lnTo>
                <a:cubicBezTo>
                  <a:pt x="655180" y="796968"/>
                  <a:pt x="669453" y="782695"/>
                  <a:pt x="669453" y="765089"/>
                </a:cubicBezTo>
                <a:lnTo>
                  <a:pt x="669453" y="637574"/>
                </a:lnTo>
                <a:cubicBezTo>
                  <a:pt x="669453" y="619968"/>
                  <a:pt x="655180" y="605695"/>
                  <a:pt x="637574" y="605695"/>
                </a:cubicBezTo>
                <a:lnTo>
                  <a:pt x="446302" y="605695"/>
                </a:lnTo>
                <a:cubicBezTo>
                  <a:pt x="428696" y="605695"/>
                  <a:pt x="414423" y="619968"/>
                  <a:pt x="414423" y="637574"/>
                </a:cubicBezTo>
                <a:close/>
                <a:moveTo>
                  <a:pt x="605695" y="669453"/>
                </a:moveTo>
                <a:lnTo>
                  <a:pt x="478181" y="669453"/>
                </a:lnTo>
                <a:lnTo>
                  <a:pt x="478181" y="733210"/>
                </a:lnTo>
                <a:lnTo>
                  <a:pt x="605695" y="733210"/>
                </a:lnTo>
                <a:close/>
                <a:moveTo>
                  <a:pt x="605695" y="159394"/>
                </a:moveTo>
                <a:lnTo>
                  <a:pt x="478181" y="159394"/>
                </a:lnTo>
                <a:lnTo>
                  <a:pt x="478181" y="223151"/>
                </a:lnTo>
                <a:lnTo>
                  <a:pt x="605695" y="223151"/>
                </a:lnTo>
                <a:close/>
              </a:path>
            </a:pathLst>
          </a:custGeom>
          <a:solidFill>
            <a:srgbClr val="FFFF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3607264" y="3004192"/>
            <a:ext cx="338074" cy="354172"/>
          </a:xfrm>
          <a:custGeom>
            <a:avLst/>
            <a:gdLst/>
            <a:ahLst/>
            <a:cxnLst/>
            <a:rect l="l" t="t" r="r" b="b"/>
            <a:pathLst>
              <a:path w="1338905" h="1402663" extrusionOk="0">
                <a:moveTo>
                  <a:pt x="924483" y="63757"/>
                </a:moveTo>
                <a:lnTo>
                  <a:pt x="765089" y="63757"/>
                </a:lnTo>
                <a:lnTo>
                  <a:pt x="765089" y="191272"/>
                </a:lnTo>
                <a:lnTo>
                  <a:pt x="860725" y="191272"/>
                </a:lnTo>
                <a:cubicBezTo>
                  <a:pt x="878331" y="191272"/>
                  <a:pt x="892604" y="205545"/>
                  <a:pt x="892604" y="223151"/>
                </a:cubicBezTo>
                <a:lnTo>
                  <a:pt x="892604" y="796968"/>
                </a:lnTo>
                <a:lnTo>
                  <a:pt x="1020119" y="796968"/>
                </a:lnTo>
                <a:lnTo>
                  <a:pt x="1020119" y="159394"/>
                </a:lnTo>
                <a:cubicBezTo>
                  <a:pt x="1020119" y="106575"/>
                  <a:pt x="977301" y="63757"/>
                  <a:pt x="924483" y="63757"/>
                </a:cubicBezTo>
                <a:close/>
                <a:moveTo>
                  <a:pt x="127515" y="1243270"/>
                </a:moveTo>
                <a:lnTo>
                  <a:pt x="127515" y="223151"/>
                </a:lnTo>
                <a:cubicBezTo>
                  <a:pt x="127515" y="205545"/>
                  <a:pt x="141787" y="191272"/>
                  <a:pt x="159394" y="191272"/>
                </a:cubicBezTo>
                <a:lnTo>
                  <a:pt x="255030" y="191272"/>
                </a:lnTo>
                <a:lnTo>
                  <a:pt x="255030" y="63757"/>
                </a:lnTo>
                <a:lnTo>
                  <a:pt x="95636" y="63757"/>
                </a:lnTo>
                <a:cubicBezTo>
                  <a:pt x="42818" y="63757"/>
                  <a:pt x="0" y="106575"/>
                  <a:pt x="0" y="159394"/>
                </a:cubicBezTo>
                <a:lnTo>
                  <a:pt x="0" y="1307027"/>
                </a:lnTo>
                <a:cubicBezTo>
                  <a:pt x="0" y="1359845"/>
                  <a:pt x="42818" y="1402663"/>
                  <a:pt x="95636" y="1402663"/>
                </a:cubicBezTo>
                <a:lnTo>
                  <a:pt x="765089" y="1402663"/>
                </a:lnTo>
                <a:lnTo>
                  <a:pt x="765089" y="1275148"/>
                </a:lnTo>
                <a:lnTo>
                  <a:pt x="159394" y="1275148"/>
                </a:lnTo>
                <a:cubicBezTo>
                  <a:pt x="141787" y="1275148"/>
                  <a:pt x="127515" y="1260876"/>
                  <a:pt x="127515" y="1243270"/>
                </a:cubicBezTo>
                <a:close/>
                <a:moveTo>
                  <a:pt x="637574" y="0"/>
                </a:moveTo>
                <a:lnTo>
                  <a:pt x="382545" y="0"/>
                </a:lnTo>
                <a:cubicBezTo>
                  <a:pt x="329726" y="0"/>
                  <a:pt x="286908" y="42818"/>
                  <a:pt x="286908" y="95636"/>
                </a:cubicBezTo>
                <a:lnTo>
                  <a:pt x="286908" y="223151"/>
                </a:lnTo>
                <a:cubicBezTo>
                  <a:pt x="286908" y="275969"/>
                  <a:pt x="329726" y="318787"/>
                  <a:pt x="382545" y="318787"/>
                </a:cubicBezTo>
                <a:lnTo>
                  <a:pt x="637574" y="318787"/>
                </a:lnTo>
                <a:cubicBezTo>
                  <a:pt x="690393" y="318787"/>
                  <a:pt x="733210" y="275969"/>
                  <a:pt x="733210" y="223151"/>
                </a:cubicBezTo>
                <a:lnTo>
                  <a:pt x="733210" y="95636"/>
                </a:lnTo>
                <a:cubicBezTo>
                  <a:pt x="733210" y="42818"/>
                  <a:pt x="690393" y="0"/>
                  <a:pt x="637574" y="0"/>
                </a:cubicBezTo>
                <a:close/>
                <a:moveTo>
                  <a:pt x="573817" y="191272"/>
                </a:moveTo>
                <a:lnTo>
                  <a:pt x="446302" y="191272"/>
                </a:lnTo>
                <a:lnTo>
                  <a:pt x="446302" y="127515"/>
                </a:lnTo>
                <a:lnTo>
                  <a:pt x="573817" y="127515"/>
                </a:lnTo>
                <a:close/>
                <a:moveTo>
                  <a:pt x="765089" y="478181"/>
                </a:moveTo>
                <a:lnTo>
                  <a:pt x="541938" y="478181"/>
                </a:lnTo>
                <a:lnTo>
                  <a:pt x="541938" y="414423"/>
                </a:lnTo>
                <a:lnTo>
                  <a:pt x="765089" y="414423"/>
                </a:lnTo>
                <a:close/>
                <a:moveTo>
                  <a:pt x="765089" y="733210"/>
                </a:moveTo>
                <a:lnTo>
                  <a:pt x="541938" y="733210"/>
                </a:lnTo>
                <a:lnTo>
                  <a:pt x="541938" y="669453"/>
                </a:lnTo>
                <a:lnTo>
                  <a:pt x="765089" y="669453"/>
                </a:lnTo>
                <a:close/>
                <a:moveTo>
                  <a:pt x="765089" y="605695"/>
                </a:moveTo>
                <a:lnTo>
                  <a:pt x="541938" y="605695"/>
                </a:lnTo>
                <a:lnTo>
                  <a:pt x="541938" y="541938"/>
                </a:lnTo>
                <a:lnTo>
                  <a:pt x="765089" y="541938"/>
                </a:lnTo>
                <a:close/>
                <a:moveTo>
                  <a:pt x="765089" y="860725"/>
                </a:moveTo>
                <a:lnTo>
                  <a:pt x="541938" y="860725"/>
                </a:lnTo>
                <a:lnTo>
                  <a:pt x="541938" y="796968"/>
                </a:lnTo>
                <a:lnTo>
                  <a:pt x="765089" y="796968"/>
                </a:lnTo>
                <a:close/>
                <a:moveTo>
                  <a:pt x="701332" y="988240"/>
                </a:moveTo>
                <a:lnTo>
                  <a:pt x="541938" y="988240"/>
                </a:lnTo>
                <a:lnTo>
                  <a:pt x="541938" y="924483"/>
                </a:lnTo>
                <a:lnTo>
                  <a:pt x="701332" y="924483"/>
                </a:lnTo>
                <a:close/>
                <a:moveTo>
                  <a:pt x="701332" y="1115755"/>
                </a:moveTo>
                <a:lnTo>
                  <a:pt x="541938" y="1115755"/>
                </a:lnTo>
                <a:lnTo>
                  <a:pt x="541938" y="1051997"/>
                </a:lnTo>
                <a:lnTo>
                  <a:pt x="701332" y="1051997"/>
                </a:lnTo>
                <a:close/>
                <a:moveTo>
                  <a:pt x="350666" y="605695"/>
                </a:moveTo>
                <a:cubicBezTo>
                  <a:pt x="342192" y="605744"/>
                  <a:pt x="334048" y="602418"/>
                  <a:pt x="328032" y="596451"/>
                </a:cubicBezTo>
                <a:lnTo>
                  <a:pt x="264275" y="532693"/>
                </a:lnTo>
                <a:lnTo>
                  <a:pt x="309542" y="487425"/>
                </a:lnTo>
                <a:lnTo>
                  <a:pt x="347159" y="525361"/>
                </a:lnTo>
                <a:lnTo>
                  <a:pt x="420799" y="427175"/>
                </a:lnTo>
                <a:lnTo>
                  <a:pt x="471805" y="465429"/>
                </a:lnTo>
                <a:lnTo>
                  <a:pt x="376169" y="592944"/>
                </a:lnTo>
                <a:cubicBezTo>
                  <a:pt x="370633" y="600374"/>
                  <a:pt x="362139" y="605029"/>
                  <a:pt x="352897" y="605695"/>
                </a:cubicBezTo>
                <a:close/>
                <a:moveTo>
                  <a:pt x="350666" y="860725"/>
                </a:moveTo>
                <a:cubicBezTo>
                  <a:pt x="342192" y="860774"/>
                  <a:pt x="334048" y="857448"/>
                  <a:pt x="328032" y="851480"/>
                </a:cubicBezTo>
                <a:lnTo>
                  <a:pt x="264275" y="787723"/>
                </a:lnTo>
                <a:lnTo>
                  <a:pt x="309542" y="742455"/>
                </a:lnTo>
                <a:lnTo>
                  <a:pt x="347159" y="780391"/>
                </a:lnTo>
                <a:lnTo>
                  <a:pt x="420799" y="682204"/>
                </a:lnTo>
                <a:lnTo>
                  <a:pt x="471805" y="720459"/>
                </a:lnTo>
                <a:lnTo>
                  <a:pt x="376169" y="847974"/>
                </a:lnTo>
                <a:cubicBezTo>
                  <a:pt x="370633" y="855404"/>
                  <a:pt x="362139" y="860059"/>
                  <a:pt x="352897" y="860725"/>
                </a:cubicBezTo>
                <a:close/>
                <a:moveTo>
                  <a:pt x="350666" y="1115755"/>
                </a:moveTo>
                <a:cubicBezTo>
                  <a:pt x="342192" y="1115804"/>
                  <a:pt x="334048" y="1112477"/>
                  <a:pt x="328032" y="1106510"/>
                </a:cubicBezTo>
                <a:lnTo>
                  <a:pt x="264275" y="1042753"/>
                </a:lnTo>
                <a:lnTo>
                  <a:pt x="309542" y="997485"/>
                </a:lnTo>
                <a:lnTo>
                  <a:pt x="347159" y="1035420"/>
                </a:lnTo>
                <a:lnTo>
                  <a:pt x="420799" y="937234"/>
                </a:lnTo>
                <a:lnTo>
                  <a:pt x="471805" y="975488"/>
                </a:lnTo>
                <a:lnTo>
                  <a:pt x="376169" y="1103003"/>
                </a:lnTo>
                <a:cubicBezTo>
                  <a:pt x="370633" y="1110434"/>
                  <a:pt x="362139" y="1115088"/>
                  <a:pt x="352897" y="1115755"/>
                </a:cubicBezTo>
                <a:close/>
                <a:moveTo>
                  <a:pt x="1051997" y="828846"/>
                </a:moveTo>
                <a:cubicBezTo>
                  <a:pt x="893542" y="828846"/>
                  <a:pt x="765089" y="957300"/>
                  <a:pt x="765089" y="1115755"/>
                </a:cubicBezTo>
                <a:cubicBezTo>
                  <a:pt x="765089" y="1274210"/>
                  <a:pt x="893542" y="1402663"/>
                  <a:pt x="1051997" y="1402663"/>
                </a:cubicBezTo>
                <a:cubicBezTo>
                  <a:pt x="1210453" y="1402663"/>
                  <a:pt x="1338906" y="1274210"/>
                  <a:pt x="1338906" y="1115755"/>
                </a:cubicBezTo>
                <a:cubicBezTo>
                  <a:pt x="1338906" y="957300"/>
                  <a:pt x="1210453" y="828846"/>
                  <a:pt x="1051997" y="828846"/>
                </a:cubicBezTo>
                <a:close/>
                <a:moveTo>
                  <a:pt x="1083876" y="1275148"/>
                </a:moveTo>
                <a:lnTo>
                  <a:pt x="1020119" y="1275148"/>
                </a:lnTo>
                <a:lnTo>
                  <a:pt x="1020119" y="1083876"/>
                </a:lnTo>
                <a:lnTo>
                  <a:pt x="1083876" y="1083876"/>
                </a:lnTo>
                <a:close/>
                <a:moveTo>
                  <a:pt x="1083876" y="1020119"/>
                </a:moveTo>
                <a:lnTo>
                  <a:pt x="1020119" y="1020119"/>
                </a:lnTo>
                <a:lnTo>
                  <a:pt x="1020119" y="956361"/>
                </a:lnTo>
                <a:lnTo>
                  <a:pt x="1083876" y="95636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4966914" y="3776012"/>
            <a:ext cx="364692" cy="364692"/>
          </a:xfrm>
          <a:custGeom>
            <a:avLst/>
            <a:gdLst/>
            <a:ahLst/>
            <a:cxnLst/>
            <a:rect l="l" t="t" r="r" b="b"/>
            <a:pathLst>
              <a:path w="1402663" h="1402663" extrusionOk="0">
                <a:moveTo>
                  <a:pt x="927670" y="1397881"/>
                </a:moveTo>
                <a:lnTo>
                  <a:pt x="938190" y="1402663"/>
                </a:lnTo>
                <a:lnTo>
                  <a:pt x="95636" y="1402663"/>
                </a:lnTo>
                <a:cubicBezTo>
                  <a:pt x="42818" y="1402663"/>
                  <a:pt x="0" y="1359845"/>
                  <a:pt x="0" y="1307027"/>
                </a:cubicBezTo>
                <a:lnTo>
                  <a:pt x="0" y="159394"/>
                </a:lnTo>
                <a:cubicBezTo>
                  <a:pt x="0" y="106575"/>
                  <a:pt x="42818" y="63757"/>
                  <a:pt x="95636" y="63757"/>
                </a:cubicBezTo>
                <a:lnTo>
                  <a:pt x="255030" y="63757"/>
                </a:lnTo>
                <a:lnTo>
                  <a:pt x="255030" y="191272"/>
                </a:lnTo>
                <a:lnTo>
                  <a:pt x="159394" y="191272"/>
                </a:lnTo>
                <a:cubicBezTo>
                  <a:pt x="141787" y="191272"/>
                  <a:pt x="127515" y="205545"/>
                  <a:pt x="127515" y="223151"/>
                </a:cubicBezTo>
                <a:lnTo>
                  <a:pt x="127515" y="1243270"/>
                </a:lnTo>
                <a:cubicBezTo>
                  <a:pt x="127515" y="1260876"/>
                  <a:pt x="141787" y="1275148"/>
                  <a:pt x="159394" y="1275148"/>
                </a:cubicBezTo>
                <a:lnTo>
                  <a:pt x="789954" y="1275148"/>
                </a:lnTo>
                <a:cubicBezTo>
                  <a:pt x="823951" y="1327730"/>
                  <a:pt x="871537" y="1370139"/>
                  <a:pt x="927670" y="1397881"/>
                </a:cubicBezTo>
                <a:close/>
                <a:moveTo>
                  <a:pt x="892604" y="223151"/>
                </a:moveTo>
                <a:lnTo>
                  <a:pt x="892604" y="789954"/>
                </a:lnTo>
                <a:cubicBezTo>
                  <a:pt x="931331" y="764714"/>
                  <a:pt x="974667" y="747379"/>
                  <a:pt x="1020119" y="738949"/>
                </a:cubicBezTo>
                <a:lnTo>
                  <a:pt x="1020119" y="159394"/>
                </a:lnTo>
                <a:cubicBezTo>
                  <a:pt x="1020119" y="106575"/>
                  <a:pt x="977301" y="63757"/>
                  <a:pt x="924483" y="63757"/>
                </a:cubicBezTo>
                <a:lnTo>
                  <a:pt x="765089" y="63757"/>
                </a:lnTo>
                <a:lnTo>
                  <a:pt x="765089" y="191272"/>
                </a:lnTo>
                <a:lnTo>
                  <a:pt x="860725" y="191272"/>
                </a:lnTo>
                <a:cubicBezTo>
                  <a:pt x="878331" y="191272"/>
                  <a:pt x="892604" y="205545"/>
                  <a:pt x="892604" y="223151"/>
                </a:cubicBezTo>
                <a:close/>
                <a:moveTo>
                  <a:pt x="286908" y="223151"/>
                </a:moveTo>
                <a:lnTo>
                  <a:pt x="286908" y="95636"/>
                </a:lnTo>
                <a:cubicBezTo>
                  <a:pt x="286908" y="42818"/>
                  <a:pt x="329726" y="0"/>
                  <a:pt x="382545" y="0"/>
                </a:cubicBezTo>
                <a:lnTo>
                  <a:pt x="637574" y="0"/>
                </a:lnTo>
                <a:cubicBezTo>
                  <a:pt x="690393" y="0"/>
                  <a:pt x="733210" y="42818"/>
                  <a:pt x="733210" y="95636"/>
                </a:cubicBezTo>
                <a:lnTo>
                  <a:pt x="733210" y="223151"/>
                </a:lnTo>
                <a:cubicBezTo>
                  <a:pt x="733210" y="275969"/>
                  <a:pt x="690393" y="318787"/>
                  <a:pt x="637574" y="318787"/>
                </a:cubicBezTo>
                <a:lnTo>
                  <a:pt x="382545" y="318787"/>
                </a:lnTo>
                <a:cubicBezTo>
                  <a:pt x="329726" y="318787"/>
                  <a:pt x="286908" y="275969"/>
                  <a:pt x="286908" y="223151"/>
                </a:cubicBezTo>
                <a:close/>
                <a:moveTo>
                  <a:pt x="446302" y="191272"/>
                </a:moveTo>
                <a:lnTo>
                  <a:pt x="573817" y="191272"/>
                </a:lnTo>
                <a:lnTo>
                  <a:pt x="573817" y="127515"/>
                </a:lnTo>
                <a:lnTo>
                  <a:pt x="446302" y="127515"/>
                </a:lnTo>
                <a:close/>
                <a:moveTo>
                  <a:pt x="765089" y="414423"/>
                </a:moveTo>
                <a:lnTo>
                  <a:pt x="541938" y="414423"/>
                </a:lnTo>
                <a:lnTo>
                  <a:pt x="541938" y="478181"/>
                </a:lnTo>
                <a:lnTo>
                  <a:pt x="765089" y="478181"/>
                </a:lnTo>
                <a:close/>
                <a:moveTo>
                  <a:pt x="765089" y="669453"/>
                </a:moveTo>
                <a:lnTo>
                  <a:pt x="541938" y="669453"/>
                </a:lnTo>
                <a:lnTo>
                  <a:pt x="541938" y="733210"/>
                </a:lnTo>
                <a:lnTo>
                  <a:pt x="765089" y="733210"/>
                </a:lnTo>
                <a:close/>
                <a:moveTo>
                  <a:pt x="765089" y="541938"/>
                </a:moveTo>
                <a:lnTo>
                  <a:pt x="541938" y="541938"/>
                </a:lnTo>
                <a:lnTo>
                  <a:pt x="541938" y="605695"/>
                </a:lnTo>
                <a:lnTo>
                  <a:pt x="765089" y="605695"/>
                </a:lnTo>
                <a:close/>
                <a:moveTo>
                  <a:pt x="765089" y="796968"/>
                </a:moveTo>
                <a:lnTo>
                  <a:pt x="541938" y="796968"/>
                </a:lnTo>
                <a:lnTo>
                  <a:pt x="541938" y="860725"/>
                </a:lnTo>
                <a:lnTo>
                  <a:pt x="765089" y="860725"/>
                </a:lnTo>
                <a:close/>
                <a:moveTo>
                  <a:pt x="701332" y="924483"/>
                </a:moveTo>
                <a:lnTo>
                  <a:pt x="541938" y="924483"/>
                </a:lnTo>
                <a:lnTo>
                  <a:pt x="541938" y="988240"/>
                </a:lnTo>
                <a:lnTo>
                  <a:pt x="701332" y="988240"/>
                </a:lnTo>
                <a:close/>
                <a:moveTo>
                  <a:pt x="541938" y="1115755"/>
                </a:moveTo>
                <a:lnTo>
                  <a:pt x="701332" y="1115755"/>
                </a:lnTo>
                <a:lnTo>
                  <a:pt x="701332" y="1051997"/>
                </a:lnTo>
                <a:lnTo>
                  <a:pt x="541938" y="1051997"/>
                </a:lnTo>
                <a:close/>
                <a:moveTo>
                  <a:pt x="350666" y="605695"/>
                </a:moveTo>
                <a:lnTo>
                  <a:pt x="352897" y="605695"/>
                </a:lnTo>
                <a:cubicBezTo>
                  <a:pt x="362139" y="605029"/>
                  <a:pt x="370633" y="600374"/>
                  <a:pt x="376169" y="592944"/>
                </a:cubicBezTo>
                <a:lnTo>
                  <a:pt x="471805" y="465429"/>
                </a:lnTo>
                <a:lnTo>
                  <a:pt x="420799" y="427175"/>
                </a:lnTo>
                <a:lnTo>
                  <a:pt x="347159" y="525361"/>
                </a:lnTo>
                <a:lnTo>
                  <a:pt x="309542" y="487425"/>
                </a:lnTo>
                <a:lnTo>
                  <a:pt x="264275" y="532693"/>
                </a:lnTo>
                <a:lnTo>
                  <a:pt x="328032" y="596451"/>
                </a:lnTo>
                <a:cubicBezTo>
                  <a:pt x="334048" y="602418"/>
                  <a:pt x="342192" y="605744"/>
                  <a:pt x="350666" y="605695"/>
                </a:cubicBezTo>
                <a:close/>
                <a:moveTo>
                  <a:pt x="350666" y="860725"/>
                </a:moveTo>
                <a:lnTo>
                  <a:pt x="352897" y="860725"/>
                </a:lnTo>
                <a:cubicBezTo>
                  <a:pt x="362139" y="860059"/>
                  <a:pt x="370633" y="855404"/>
                  <a:pt x="376169" y="847974"/>
                </a:cubicBezTo>
                <a:lnTo>
                  <a:pt x="471805" y="720459"/>
                </a:lnTo>
                <a:lnTo>
                  <a:pt x="420799" y="682204"/>
                </a:lnTo>
                <a:lnTo>
                  <a:pt x="347159" y="780391"/>
                </a:lnTo>
                <a:lnTo>
                  <a:pt x="309542" y="742455"/>
                </a:lnTo>
                <a:lnTo>
                  <a:pt x="264275" y="787723"/>
                </a:lnTo>
                <a:lnTo>
                  <a:pt x="328032" y="851480"/>
                </a:lnTo>
                <a:cubicBezTo>
                  <a:pt x="334048" y="857448"/>
                  <a:pt x="342192" y="860774"/>
                  <a:pt x="350666" y="860725"/>
                </a:cubicBezTo>
                <a:close/>
                <a:moveTo>
                  <a:pt x="350666" y="1115755"/>
                </a:moveTo>
                <a:lnTo>
                  <a:pt x="352897" y="1115755"/>
                </a:lnTo>
                <a:cubicBezTo>
                  <a:pt x="362139" y="1115088"/>
                  <a:pt x="370633" y="1110434"/>
                  <a:pt x="376169" y="1103003"/>
                </a:cubicBezTo>
                <a:lnTo>
                  <a:pt x="471805" y="975488"/>
                </a:lnTo>
                <a:lnTo>
                  <a:pt x="420799" y="937234"/>
                </a:lnTo>
                <a:lnTo>
                  <a:pt x="347159" y="1035420"/>
                </a:lnTo>
                <a:lnTo>
                  <a:pt x="309542" y="997485"/>
                </a:lnTo>
                <a:lnTo>
                  <a:pt x="264275" y="1042753"/>
                </a:lnTo>
                <a:lnTo>
                  <a:pt x="328032" y="1106510"/>
                </a:lnTo>
                <a:cubicBezTo>
                  <a:pt x="334048" y="1112477"/>
                  <a:pt x="342192" y="1115804"/>
                  <a:pt x="350666" y="1115755"/>
                </a:cubicBezTo>
                <a:close/>
                <a:moveTo>
                  <a:pt x="1402663" y="1083876"/>
                </a:moveTo>
                <a:cubicBezTo>
                  <a:pt x="1402663" y="1259937"/>
                  <a:pt x="1259937" y="1402663"/>
                  <a:pt x="1083876" y="1402663"/>
                </a:cubicBezTo>
                <a:cubicBezTo>
                  <a:pt x="907815" y="1402663"/>
                  <a:pt x="765089" y="1259937"/>
                  <a:pt x="765089" y="1083876"/>
                </a:cubicBezTo>
                <a:cubicBezTo>
                  <a:pt x="765089" y="907815"/>
                  <a:pt x="907815" y="765089"/>
                  <a:pt x="1083876" y="765089"/>
                </a:cubicBezTo>
                <a:cubicBezTo>
                  <a:pt x="1259937" y="765089"/>
                  <a:pt x="1402663" y="907815"/>
                  <a:pt x="1402663" y="1083876"/>
                </a:cubicBezTo>
                <a:close/>
                <a:moveTo>
                  <a:pt x="1338906" y="1083876"/>
                </a:moveTo>
                <a:cubicBezTo>
                  <a:pt x="1338980" y="943027"/>
                  <a:pt x="1224860" y="828786"/>
                  <a:pt x="1084011" y="828711"/>
                </a:cubicBezTo>
                <a:cubicBezTo>
                  <a:pt x="943162" y="828636"/>
                  <a:pt x="828921" y="942757"/>
                  <a:pt x="828847" y="1083606"/>
                </a:cubicBezTo>
                <a:cubicBezTo>
                  <a:pt x="828795" y="1180480"/>
                  <a:pt x="883634" y="1269019"/>
                  <a:pt x="970388" y="1312128"/>
                </a:cubicBezTo>
                <a:cubicBezTo>
                  <a:pt x="1041914" y="1347011"/>
                  <a:pt x="1125520" y="1347011"/>
                  <a:pt x="1197046" y="1312128"/>
                </a:cubicBezTo>
                <a:cubicBezTo>
                  <a:pt x="1283836" y="1269151"/>
                  <a:pt x="1338794" y="1180724"/>
                  <a:pt x="1338906" y="1083876"/>
                </a:cubicBezTo>
                <a:close/>
                <a:moveTo>
                  <a:pt x="1083876" y="1179512"/>
                </a:moveTo>
                <a:cubicBezTo>
                  <a:pt x="1026980" y="1179693"/>
                  <a:pt x="974494" y="1210188"/>
                  <a:pt x="946160" y="1259528"/>
                </a:cubicBezTo>
                <a:cubicBezTo>
                  <a:pt x="958138" y="1268926"/>
                  <a:pt x="971066" y="1277046"/>
                  <a:pt x="984733" y="1283756"/>
                </a:cubicBezTo>
                <a:cubicBezTo>
                  <a:pt x="1047290" y="1314343"/>
                  <a:pt x="1120463" y="1314343"/>
                  <a:pt x="1183019" y="1283756"/>
                </a:cubicBezTo>
                <a:cubicBezTo>
                  <a:pt x="1196837" y="1277012"/>
                  <a:pt x="1209878" y="1268781"/>
                  <a:pt x="1221911" y="1259209"/>
                </a:cubicBezTo>
                <a:cubicBezTo>
                  <a:pt x="1193439" y="1209894"/>
                  <a:pt x="1140821" y="1179514"/>
                  <a:pt x="1083876" y="1179512"/>
                </a:cubicBezTo>
                <a:close/>
                <a:moveTo>
                  <a:pt x="1083876" y="1115755"/>
                </a:moveTo>
                <a:cubicBezTo>
                  <a:pt x="1136694" y="1115755"/>
                  <a:pt x="1179512" y="1072937"/>
                  <a:pt x="1179512" y="1020119"/>
                </a:cubicBezTo>
                <a:cubicBezTo>
                  <a:pt x="1179512" y="967300"/>
                  <a:pt x="1136694" y="924483"/>
                  <a:pt x="1083876" y="924483"/>
                </a:cubicBezTo>
                <a:cubicBezTo>
                  <a:pt x="1031058" y="924483"/>
                  <a:pt x="988240" y="967300"/>
                  <a:pt x="988240" y="1020119"/>
                </a:cubicBezTo>
                <a:cubicBezTo>
                  <a:pt x="988240" y="1072937"/>
                  <a:pt x="1031058" y="1115755"/>
                  <a:pt x="1083876" y="11157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" name="Google Shape;146;p18"/>
          <p:cNvCxnSpPr/>
          <p:nvPr/>
        </p:nvCxnSpPr>
        <p:spPr>
          <a:xfrm>
            <a:off x="4368800" y="1231950"/>
            <a:ext cx="0" cy="306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47" name="Google Shape;147;p18"/>
          <p:cNvCxnSpPr/>
          <p:nvPr/>
        </p:nvCxnSpPr>
        <p:spPr>
          <a:xfrm>
            <a:off x="939800" y="2346676"/>
            <a:ext cx="3430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8" name="Google Shape;148;p18"/>
          <p:cNvCxnSpPr/>
          <p:nvPr/>
        </p:nvCxnSpPr>
        <p:spPr>
          <a:xfrm>
            <a:off x="4368800" y="3193226"/>
            <a:ext cx="3430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3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8CB98720-5B99-4E6E-BC6B-C050E3DB706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282412" y="-377476"/>
            <a:ext cx="2105669" cy="1247026"/>
          </a:xfrm>
          <a:prstGeom prst="rect">
            <a:avLst/>
          </a:prstGeom>
          <a:ln/>
        </p:spPr>
      </p:pic>
      <p:pic>
        <p:nvPicPr>
          <p:cNvPr id="22" name="image4.jpg" descr="EN V Co-funded by the EU_POS">
            <a:extLst>
              <a:ext uri="{FF2B5EF4-FFF2-40B4-BE49-F238E27FC236}">
                <a16:creationId xmlns:a16="http://schemas.microsoft.com/office/drawing/2014/main" id="{FBDC9384-AE43-49BD-8F62-4762807481E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8507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3DF2-9C1A-4DB6-A111-382B0AF3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30" y="16935"/>
            <a:ext cx="6531134" cy="561600"/>
          </a:xfrm>
        </p:spPr>
        <p:txBody>
          <a:bodyPr/>
          <a:lstStyle/>
          <a:p>
            <a:r>
              <a:rPr lang="en-US" dirty="0"/>
              <a:t>Social media mid-term report</a:t>
            </a:r>
          </a:p>
        </p:txBody>
      </p:sp>
      <p:pic>
        <p:nvPicPr>
          <p:cNvPr id="5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0981B653-6835-49BC-8170-079EE60D754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6" name="image4.jpg" descr="EN V Co-funded by the EU_POS">
            <a:extLst>
              <a:ext uri="{FF2B5EF4-FFF2-40B4-BE49-F238E27FC236}">
                <a16:creationId xmlns:a16="http://schemas.microsoft.com/office/drawing/2014/main" id="{92AFCF6F-79AD-4139-8DA2-C3D996EE542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AA32B-B49C-4465-86AA-8DA562077551}"/>
              </a:ext>
            </a:extLst>
          </p:cNvPr>
          <p:cNvSpPr txBox="1"/>
          <p:nvPr/>
        </p:nvSpPr>
        <p:spPr>
          <a:xfrm>
            <a:off x="663030" y="717676"/>
            <a:ext cx="44335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Over the reporting period (September 2024 – February 2026), the EHEA Secretariat </a:t>
            </a:r>
            <a:r>
              <a:rPr lang="en-US" sz="1600" b="1" dirty="0">
                <a:latin typeface="Montserrat" panose="00000500000000000000" pitchFamily="2" charset="0"/>
              </a:rPr>
              <a:t>published a total of 132 posts across three platforms </a:t>
            </a:r>
            <a:r>
              <a:rPr lang="en-US" sz="1600" dirty="0">
                <a:latin typeface="Montserrat" panose="00000500000000000000" pitchFamily="2" charset="0"/>
              </a:rPr>
              <a:t>— Facebook (50), Instagram (33), and LinkedIn (49). 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Montserrat" panose="00000500000000000000" pitchFamily="2" charset="0"/>
              </a:rPr>
              <a:t>The combined reach exceeded </a:t>
            </a:r>
            <a:r>
              <a:rPr lang="en-US" sz="1600" b="1" dirty="0">
                <a:latin typeface="Montserrat" panose="00000500000000000000" pitchFamily="2" charset="0"/>
              </a:rPr>
              <a:t>150,000 views/impressions</a:t>
            </a:r>
            <a:r>
              <a:rPr lang="en-US" sz="1600" dirty="0">
                <a:latin typeface="Montserrat" panose="00000500000000000000" pitchFamily="2" charset="0"/>
              </a:rPr>
              <a:t>, generating over 19,000 engagements and 3,600+ reactions.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Montserrat" panose="00000500000000000000" pitchFamily="2" charset="0"/>
              </a:rPr>
              <a:t>LinkedIn </a:t>
            </a:r>
            <a:r>
              <a:rPr lang="en-US" sz="1600" dirty="0">
                <a:latin typeface="Montserrat" panose="00000500000000000000" pitchFamily="2" charset="0"/>
              </a:rPr>
              <a:t>emerged as the strongest engagement driver with an average engagement rate of 23.4%.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Montserrat" panose="00000500000000000000" pitchFamily="2" charset="0"/>
              </a:rPr>
              <a:t>Peak performance </a:t>
            </a:r>
            <a:r>
              <a:rPr lang="en-US" sz="1600" dirty="0">
                <a:latin typeface="Montserrat" panose="00000500000000000000" pitchFamily="2" charset="0"/>
              </a:rPr>
              <a:t>months were </a:t>
            </a:r>
            <a:r>
              <a:rPr lang="en-US" sz="1600" b="1" dirty="0">
                <a:latin typeface="Montserrat" panose="00000500000000000000" pitchFamily="2" charset="0"/>
              </a:rPr>
              <a:t>November and December 2025</a:t>
            </a:r>
            <a:br>
              <a:rPr lang="en-US" sz="1600" b="1" dirty="0">
                <a:latin typeface="Montserrat" panose="00000500000000000000" pitchFamily="2" charset="0"/>
              </a:rPr>
            </a:br>
            <a:endParaRPr lang="en-US" sz="1600" b="1" dirty="0"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421F0-8BE4-4B15-B868-07EBDD36E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842" y="578535"/>
            <a:ext cx="3319652" cy="1946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E7CCF-4CC1-4BC5-BE0E-B55B1F21F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209" y="2524538"/>
            <a:ext cx="256779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8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9AAF5-E113-4E76-871B-A8A5067F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65" y="745839"/>
            <a:ext cx="8230313" cy="3651821"/>
          </a:xfrm>
          <a:prstGeom prst="rect">
            <a:avLst/>
          </a:prstGeom>
        </p:spPr>
      </p:pic>
      <p:pic>
        <p:nvPicPr>
          <p:cNvPr id="6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98CD5742-0C3C-4766-B6F1-4CBD0ED3BC6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7" name="image4.jpg" descr="EN V Co-funded by the EU_POS">
            <a:extLst>
              <a:ext uri="{FF2B5EF4-FFF2-40B4-BE49-F238E27FC236}">
                <a16:creationId xmlns:a16="http://schemas.microsoft.com/office/drawing/2014/main" id="{89DA5524-5D7C-45CE-A6F2-C2D0E9B4778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94375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5.png" descr="A logo of a company&#10;&#10;Description automatically generated">
            <a:extLst>
              <a:ext uri="{FF2B5EF4-FFF2-40B4-BE49-F238E27FC236}">
                <a16:creationId xmlns:a16="http://schemas.microsoft.com/office/drawing/2014/main" id="{98CD5742-0C3C-4766-B6F1-4CBD0ED3BC6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82412" y="-285393"/>
            <a:ext cx="2105669" cy="1247026"/>
          </a:xfrm>
          <a:prstGeom prst="rect">
            <a:avLst/>
          </a:prstGeom>
          <a:ln/>
        </p:spPr>
      </p:pic>
      <p:pic>
        <p:nvPicPr>
          <p:cNvPr id="7" name="image4.jpg" descr="EN V Co-funded by the EU_POS">
            <a:extLst>
              <a:ext uri="{FF2B5EF4-FFF2-40B4-BE49-F238E27FC236}">
                <a16:creationId xmlns:a16="http://schemas.microsoft.com/office/drawing/2014/main" id="{89DA5524-5D7C-45CE-A6F2-C2D0E9B4778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1665" y="4324128"/>
            <a:ext cx="762000" cy="772160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AAE39-1B2C-412F-9164-637D41851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745839"/>
            <a:ext cx="823031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21353"/>
      </p:ext>
    </p:extLst>
  </p:cSld>
  <p:clrMapOvr>
    <a:masterClrMapping/>
  </p:clrMapOvr>
</p:sld>
</file>

<file path=ppt/theme/theme1.xml><?xml version="1.0" encoding="utf-8"?>
<a:theme xmlns:a="http://schemas.openxmlformats.org/drawingml/2006/main" name="List Infographics by Slidesgo">
  <a:themeElements>
    <a:clrScheme name="Simple Light">
      <a:dk1>
        <a:srgbClr val="FFFFFB"/>
      </a:dk1>
      <a:lt1>
        <a:srgbClr val="EF822D"/>
      </a:lt1>
      <a:dk2>
        <a:srgbClr val="005558"/>
      </a:dk2>
      <a:lt2>
        <a:srgbClr val="FFC40E"/>
      </a:lt2>
      <a:accent1>
        <a:srgbClr val="ADDDD4"/>
      </a:accent1>
      <a:accent2>
        <a:srgbClr val="3AB775"/>
      </a:accent2>
      <a:accent3>
        <a:srgbClr val="FFFFFF"/>
      </a:accent3>
      <a:accent4>
        <a:srgbClr val="000000"/>
      </a:accent4>
      <a:accent5>
        <a:srgbClr val="FDCCA8"/>
      </a:accent5>
      <a:accent6>
        <a:srgbClr val="FFEAC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492</Words>
  <Application>Microsoft Office PowerPoint</Application>
  <PresentationFormat>On-screen Show (16:9)</PresentationFormat>
  <Paragraphs>78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Fira Sans Extra Condensed</vt:lpstr>
      <vt:lpstr>Montserrat</vt:lpstr>
      <vt:lpstr>Calibri</vt:lpstr>
      <vt:lpstr>Montserrat Medium</vt:lpstr>
      <vt:lpstr>Wingdings</vt:lpstr>
      <vt:lpstr>Montserrat SemiBold</vt:lpstr>
      <vt:lpstr>Arial</vt:lpstr>
      <vt:lpstr>List Infographics by Slidesgo</vt:lpstr>
      <vt:lpstr>EHEA Secretariat updates</vt:lpstr>
      <vt:lpstr>Supporting the meetings of the Working Structures since Copenhagen</vt:lpstr>
      <vt:lpstr>Situation of submitting the National Action Plans</vt:lpstr>
      <vt:lpstr>Compiling the data from NAPs</vt:lpstr>
      <vt:lpstr>EHEA Newsletter December 2026</vt:lpstr>
      <vt:lpstr>EHEA Newsletter June 2026</vt:lpstr>
      <vt:lpstr>Social media mid-term report</vt:lpstr>
      <vt:lpstr>PowerPoint Presentation</vt:lpstr>
      <vt:lpstr>PowerPoint Presentation</vt:lpstr>
      <vt:lpstr>Social media mid-term report</vt:lpstr>
      <vt:lpstr>PowerPoint Presentation</vt:lpstr>
      <vt:lpstr>Website – new.ehea.info</vt:lpstr>
      <vt:lpstr>Website – new.ehea.info</vt:lpstr>
      <vt:lpstr>Other activities conducted by the Secretariat</vt:lpstr>
      <vt:lpstr>Secretariat’s team and supporting project</vt:lpstr>
      <vt:lpstr>EHEA Secretariat updates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EHEA Secretariat updates</dc:title>
  <dc:creator>Horia Onita</dc:creator>
  <cp:lastModifiedBy>Horia Onita</cp:lastModifiedBy>
  <cp:revision>25</cp:revision>
  <dcterms:modified xsi:type="dcterms:W3CDTF">2026-03-05T11:08:20Z</dcterms:modified>
</cp:coreProperties>
</file>