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83" r:id="rId2"/>
  </p:sldMasterIdLst>
  <p:notesMasterIdLst>
    <p:notesMasterId r:id="rId13"/>
  </p:notesMasterIdLst>
  <p:sldIdLst>
    <p:sldId id="256" r:id="rId3"/>
    <p:sldId id="472" r:id="rId4"/>
    <p:sldId id="453" r:id="rId5"/>
    <p:sldId id="287" r:id="rId6"/>
    <p:sldId id="278" r:id="rId7"/>
    <p:sldId id="461" r:id="rId8"/>
    <p:sldId id="454" r:id="rId9"/>
    <p:sldId id="464" r:id="rId10"/>
    <p:sldId id="462" r:id="rId11"/>
    <p:sldId id="289" r:id="rId12"/>
  </p:sldIdLst>
  <p:sldSz cx="9144000" cy="6858000" type="screen4x3"/>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pos="55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465B"/>
    <a:srgbClr val="247FB0"/>
    <a:srgbClr val="543F5E"/>
    <a:srgbClr val="5DBE55"/>
    <a:srgbClr val="D26E25"/>
    <a:srgbClr val="4FB543"/>
    <a:srgbClr val="D26E5B"/>
    <a:srgbClr val="1546FF"/>
    <a:srgbClr val="926DA5"/>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5D9C7F-5097-4780-8F9D-5665815CA511}" v="73" dt="2021-06-30T08:56:03.845"/>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90" autoAdjust="0"/>
    <p:restoredTop sz="96000" autoAdjust="0"/>
  </p:normalViewPr>
  <p:slideViewPr>
    <p:cSldViewPr snapToGrid="0" showGuides="1">
      <p:cViewPr varScale="1">
        <p:scale>
          <a:sx n="62" d="100"/>
          <a:sy n="62" d="100"/>
        </p:scale>
        <p:origin x="1528" y="56"/>
      </p:cViewPr>
      <p:guideLst>
        <p:guide orient="horz" pos="2160"/>
        <p:guide pos="2880"/>
        <p:guide pos="5581"/>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enen Magalie" userId="f9755bf2-ac6a-469d-9fb5-dabc6354c67b" providerId="ADAL" clId="{EF5D9C7F-5097-4780-8F9D-5665815CA511}"/>
    <pc:docChg chg="undo custSel addSld delSld modSld sldOrd">
      <pc:chgData name="Soenen Magalie" userId="f9755bf2-ac6a-469d-9fb5-dabc6354c67b" providerId="ADAL" clId="{EF5D9C7F-5097-4780-8F9D-5665815CA511}" dt="2021-07-02T10:35:52.038" v="2650" actId="47"/>
      <pc:docMkLst>
        <pc:docMk/>
      </pc:docMkLst>
      <pc:sldChg chg="addSp delSp modSp mod">
        <pc:chgData name="Soenen Magalie" userId="f9755bf2-ac6a-469d-9fb5-dabc6354c67b" providerId="ADAL" clId="{EF5D9C7F-5097-4780-8F9D-5665815CA511}" dt="2021-06-30T08:12:26.487" v="2327" actId="14100"/>
        <pc:sldMkLst>
          <pc:docMk/>
          <pc:sldMk cId="1094004376" sldId="256"/>
        </pc:sldMkLst>
        <pc:spChg chg="mod">
          <ac:chgData name="Soenen Magalie" userId="f9755bf2-ac6a-469d-9fb5-dabc6354c67b" providerId="ADAL" clId="{EF5D9C7F-5097-4780-8F9D-5665815CA511}" dt="2021-06-29T09:10:57.699" v="37" actId="20577"/>
          <ac:spMkLst>
            <pc:docMk/>
            <pc:sldMk cId="1094004376" sldId="256"/>
            <ac:spMk id="3" creationId="{ABA9FBCB-B58D-4346-A693-E1E0BFC79A4D}"/>
          </ac:spMkLst>
        </pc:spChg>
        <pc:picChg chg="add mod">
          <ac:chgData name="Soenen Magalie" userId="f9755bf2-ac6a-469d-9fb5-dabc6354c67b" providerId="ADAL" clId="{EF5D9C7F-5097-4780-8F9D-5665815CA511}" dt="2021-06-30T08:12:26.487" v="2327" actId="14100"/>
          <ac:picMkLst>
            <pc:docMk/>
            <pc:sldMk cId="1094004376" sldId="256"/>
            <ac:picMk id="2" creationId="{E83B5C63-A8FA-415E-BB84-F52B7730F04E}"/>
          </ac:picMkLst>
        </pc:picChg>
        <pc:picChg chg="mod">
          <ac:chgData name="Soenen Magalie" userId="f9755bf2-ac6a-469d-9fb5-dabc6354c67b" providerId="ADAL" clId="{EF5D9C7F-5097-4780-8F9D-5665815CA511}" dt="2021-06-29T09:11:27.162" v="38" actId="1076"/>
          <ac:picMkLst>
            <pc:docMk/>
            <pc:sldMk cId="1094004376" sldId="256"/>
            <ac:picMk id="10" creationId="{9C5D3597-9181-D549-BEC6-FEA222149889}"/>
          </ac:picMkLst>
        </pc:picChg>
        <pc:picChg chg="mod">
          <ac:chgData name="Soenen Magalie" userId="f9755bf2-ac6a-469d-9fb5-dabc6354c67b" providerId="ADAL" clId="{EF5D9C7F-5097-4780-8F9D-5665815CA511}" dt="2021-06-29T09:11:28.753" v="39" actId="1076"/>
          <ac:picMkLst>
            <pc:docMk/>
            <pc:sldMk cId="1094004376" sldId="256"/>
            <ac:picMk id="11" creationId="{C347867E-FD77-D94A-9E90-DF900EBFA84D}"/>
          </ac:picMkLst>
        </pc:picChg>
        <pc:picChg chg="del">
          <ac:chgData name="Soenen Magalie" userId="f9755bf2-ac6a-469d-9fb5-dabc6354c67b" providerId="ADAL" clId="{EF5D9C7F-5097-4780-8F9D-5665815CA511}" dt="2021-06-29T09:10:27.347" v="0" actId="478"/>
          <ac:picMkLst>
            <pc:docMk/>
            <pc:sldMk cId="1094004376" sldId="256"/>
            <ac:picMk id="12" creationId="{604BA89D-9C6D-2C47-AEFC-E7E051259189}"/>
          </ac:picMkLst>
        </pc:picChg>
      </pc:sldChg>
      <pc:sldChg chg="modSp mod ord">
        <pc:chgData name="Soenen Magalie" userId="f9755bf2-ac6a-469d-9fb5-dabc6354c67b" providerId="ADAL" clId="{EF5D9C7F-5097-4780-8F9D-5665815CA511}" dt="2021-06-30T08:19:19.362" v="2414" actId="20577"/>
        <pc:sldMkLst>
          <pc:docMk/>
          <pc:sldMk cId="1304424432" sldId="278"/>
        </pc:sldMkLst>
        <pc:spChg chg="mod">
          <ac:chgData name="Soenen Magalie" userId="f9755bf2-ac6a-469d-9fb5-dabc6354c67b" providerId="ADAL" clId="{EF5D9C7F-5097-4780-8F9D-5665815CA511}" dt="2021-06-30T08:19:19.362" v="2414" actId="20577"/>
          <ac:spMkLst>
            <pc:docMk/>
            <pc:sldMk cId="1304424432" sldId="278"/>
            <ac:spMk id="19" creationId="{1135252E-09C8-45F7-A2F3-662B0CB4AEB4}"/>
          </ac:spMkLst>
        </pc:spChg>
        <pc:spChg chg="mod">
          <ac:chgData name="Soenen Magalie" userId="f9755bf2-ac6a-469d-9fb5-dabc6354c67b" providerId="ADAL" clId="{EF5D9C7F-5097-4780-8F9D-5665815CA511}" dt="2021-06-29T14:03:19.937" v="2259" actId="1076"/>
          <ac:spMkLst>
            <pc:docMk/>
            <pc:sldMk cId="1304424432" sldId="278"/>
            <ac:spMk id="20" creationId="{D1F6BC50-D4F7-4D57-9262-1D6E06497FB0}"/>
          </ac:spMkLst>
        </pc:spChg>
      </pc:sldChg>
      <pc:sldChg chg="del">
        <pc:chgData name="Soenen Magalie" userId="f9755bf2-ac6a-469d-9fb5-dabc6354c67b" providerId="ADAL" clId="{EF5D9C7F-5097-4780-8F9D-5665815CA511}" dt="2021-06-29T13:21:00.751" v="1458" actId="47"/>
        <pc:sldMkLst>
          <pc:docMk/>
          <pc:sldMk cId="4040909078" sldId="279"/>
        </pc:sldMkLst>
      </pc:sldChg>
      <pc:sldChg chg="modSp del mod">
        <pc:chgData name="Soenen Magalie" userId="f9755bf2-ac6a-469d-9fb5-dabc6354c67b" providerId="ADAL" clId="{EF5D9C7F-5097-4780-8F9D-5665815CA511}" dt="2021-07-02T10:35:33.643" v="2645" actId="47"/>
        <pc:sldMkLst>
          <pc:docMk/>
          <pc:sldMk cId="2471079570" sldId="280"/>
        </pc:sldMkLst>
        <pc:spChg chg="mod">
          <ac:chgData name="Soenen Magalie" userId="f9755bf2-ac6a-469d-9fb5-dabc6354c67b" providerId="ADAL" clId="{EF5D9C7F-5097-4780-8F9D-5665815CA511}" dt="2021-06-30T08:17:38.113" v="2412" actId="113"/>
          <ac:spMkLst>
            <pc:docMk/>
            <pc:sldMk cId="2471079570" sldId="280"/>
            <ac:spMk id="20" creationId="{D1F6BC50-D4F7-4D57-9262-1D6E06497FB0}"/>
          </ac:spMkLst>
        </pc:spChg>
      </pc:sldChg>
      <pc:sldChg chg="add del">
        <pc:chgData name="Soenen Magalie" userId="f9755bf2-ac6a-469d-9fb5-dabc6354c67b" providerId="ADAL" clId="{EF5D9C7F-5097-4780-8F9D-5665815CA511}" dt="2021-06-29T13:21:19.399" v="1473" actId="47"/>
        <pc:sldMkLst>
          <pc:docMk/>
          <pc:sldMk cId="1380075796" sldId="281"/>
        </pc:sldMkLst>
      </pc:sldChg>
      <pc:sldChg chg="modSp mod ord">
        <pc:chgData name="Soenen Magalie" userId="f9755bf2-ac6a-469d-9fb5-dabc6354c67b" providerId="ADAL" clId="{EF5D9C7F-5097-4780-8F9D-5665815CA511}" dt="2021-06-30T08:51:04.481" v="2450" actId="1076"/>
        <pc:sldMkLst>
          <pc:docMk/>
          <pc:sldMk cId="139129579" sldId="287"/>
        </pc:sldMkLst>
        <pc:spChg chg="mod">
          <ac:chgData name="Soenen Magalie" userId="f9755bf2-ac6a-469d-9fb5-dabc6354c67b" providerId="ADAL" clId="{EF5D9C7F-5097-4780-8F9D-5665815CA511}" dt="2021-06-30T07:18:25.466" v="2326" actId="20577"/>
          <ac:spMkLst>
            <pc:docMk/>
            <pc:sldMk cId="139129579" sldId="287"/>
            <ac:spMk id="19" creationId="{1135252E-09C8-45F7-A2F3-662B0CB4AEB4}"/>
          </ac:spMkLst>
        </pc:spChg>
        <pc:spChg chg="mod">
          <ac:chgData name="Soenen Magalie" userId="f9755bf2-ac6a-469d-9fb5-dabc6354c67b" providerId="ADAL" clId="{EF5D9C7F-5097-4780-8F9D-5665815CA511}" dt="2021-06-29T09:49:21.848" v="739" actId="20577"/>
          <ac:spMkLst>
            <pc:docMk/>
            <pc:sldMk cId="139129579" sldId="287"/>
            <ac:spMk id="20" creationId="{D1F6BC50-D4F7-4D57-9262-1D6E06497FB0}"/>
          </ac:spMkLst>
        </pc:spChg>
        <pc:grpChg chg="mod">
          <ac:chgData name="Soenen Magalie" userId="f9755bf2-ac6a-469d-9fb5-dabc6354c67b" providerId="ADAL" clId="{EF5D9C7F-5097-4780-8F9D-5665815CA511}" dt="2021-06-30T08:51:04.481" v="2450" actId="1076"/>
          <ac:grpSpMkLst>
            <pc:docMk/>
            <pc:sldMk cId="139129579" sldId="287"/>
            <ac:grpSpMk id="8" creationId="{00000000-0000-0000-0000-000000000000}"/>
          </ac:grpSpMkLst>
        </pc:grpChg>
      </pc:sldChg>
      <pc:sldChg chg="del ord">
        <pc:chgData name="Soenen Magalie" userId="f9755bf2-ac6a-469d-9fb5-dabc6354c67b" providerId="ADAL" clId="{EF5D9C7F-5097-4780-8F9D-5665815CA511}" dt="2021-06-29T13:17:39.746" v="1414" actId="2696"/>
        <pc:sldMkLst>
          <pc:docMk/>
          <pc:sldMk cId="2490365793" sldId="288"/>
        </pc:sldMkLst>
      </pc:sldChg>
      <pc:sldChg chg="modSp add del mod ord">
        <pc:chgData name="Soenen Magalie" userId="f9755bf2-ac6a-469d-9fb5-dabc6354c67b" providerId="ADAL" clId="{EF5D9C7F-5097-4780-8F9D-5665815CA511}" dt="2021-06-29T14:12:25.675" v="2276" actId="12"/>
        <pc:sldMkLst>
          <pc:docMk/>
          <pc:sldMk cId="4132367954" sldId="289"/>
        </pc:sldMkLst>
        <pc:spChg chg="mod">
          <ac:chgData name="Soenen Magalie" userId="f9755bf2-ac6a-469d-9fb5-dabc6354c67b" providerId="ADAL" clId="{EF5D9C7F-5097-4780-8F9D-5665815CA511}" dt="2021-06-29T14:12:25.675" v="2276" actId="12"/>
          <ac:spMkLst>
            <pc:docMk/>
            <pc:sldMk cId="4132367954" sldId="289"/>
            <ac:spMk id="18" creationId="{C4A22BAB-D81C-4AC7-B2AC-9F1BB1A59120}"/>
          </ac:spMkLst>
        </pc:spChg>
        <pc:spChg chg="mod">
          <ac:chgData name="Soenen Magalie" userId="f9755bf2-ac6a-469d-9fb5-dabc6354c67b" providerId="ADAL" clId="{EF5D9C7F-5097-4780-8F9D-5665815CA511}" dt="2021-06-29T13:48:13.358" v="2252" actId="20577"/>
          <ac:spMkLst>
            <pc:docMk/>
            <pc:sldMk cId="4132367954" sldId="289"/>
            <ac:spMk id="19" creationId="{1135252E-09C8-45F7-A2F3-662B0CB4AEB4}"/>
          </ac:spMkLst>
        </pc:spChg>
      </pc:sldChg>
      <pc:sldChg chg="delSp modSp add del mod ord">
        <pc:chgData name="Soenen Magalie" userId="f9755bf2-ac6a-469d-9fb5-dabc6354c67b" providerId="ADAL" clId="{EF5D9C7F-5097-4780-8F9D-5665815CA511}" dt="2021-06-29T13:48:30.027" v="2254" actId="47"/>
        <pc:sldMkLst>
          <pc:docMk/>
          <pc:sldMk cId="47963213" sldId="449"/>
        </pc:sldMkLst>
        <pc:spChg chg="del mod">
          <ac:chgData name="Soenen Magalie" userId="f9755bf2-ac6a-469d-9fb5-dabc6354c67b" providerId="ADAL" clId="{EF5D9C7F-5097-4780-8F9D-5665815CA511}" dt="2021-06-29T13:48:02.953" v="2248"/>
          <ac:spMkLst>
            <pc:docMk/>
            <pc:sldMk cId="47963213" sldId="449"/>
            <ac:spMk id="19" creationId="{1135252E-09C8-45F7-A2F3-662B0CB4AEB4}"/>
          </ac:spMkLst>
        </pc:spChg>
      </pc:sldChg>
      <pc:sldChg chg="add del ord">
        <pc:chgData name="Soenen Magalie" userId="f9755bf2-ac6a-469d-9fb5-dabc6354c67b" providerId="ADAL" clId="{EF5D9C7F-5097-4780-8F9D-5665815CA511}" dt="2021-06-29T13:27:25.893" v="1749" actId="47"/>
        <pc:sldMkLst>
          <pc:docMk/>
          <pc:sldMk cId="1091891985" sldId="451"/>
        </pc:sldMkLst>
      </pc:sldChg>
      <pc:sldChg chg="modSp mod">
        <pc:chgData name="Soenen Magalie" userId="f9755bf2-ac6a-469d-9fb5-dabc6354c67b" providerId="ADAL" clId="{EF5D9C7F-5097-4780-8F9D-5665815CA511}" dt="2021-06-30T08:51:11.433" v="2451" actId="1076"/>
        <pc:sldMkLst>
          <pc:docMk/>
          <pc:sldMk cId="529599798" sldId="453"/>
        </pc:sldMkLst>
        <pc:spChg chg="mod">
          <ac:chgData name="Soenen Magalie" userId="f9755bf2-ac6a-469d-9fb5-dabc6354c67b" providerId="ADAL" clId="{EF5D9C7F-5097-4780-8F9D-5665815CA511}" dt="2021-06-29T09:48:18.151" v="709" actId="1076"/>
          <ac:spMkLst>
            <pc:docMk/>
            <pc:sldMk cId="529599798" sldId="453"/>
            <ac:spMk id="19" creationId="{1135252E-09C8-45F7-A2F3-662B0CB4AEB4}"/>
          </ac:spMkLst>
        </pc:spChg>
        <pc:spChg chg="mod">
          <ac:chgData name="Soenen Magalie" userId="f9755bf2-ac6a-469d-9fb5-dabc6354c67b" providerId="ADAL" clId="{EF5D9C7F-5097-4780-8F9D-5665815CA511}" dt="2021-06-29T09:11:57.899" v="76" actId="6549"/>
          <ac:spMkLst>
            <pc:docMk/>
            <pc:sldMk cId="529599798" sldId="453"/>
            <ac:spMk id="20" creationId="{D1F6BC50-D4F7-4D57-9262-1D6E06497FB0}"/>
          </ac:spMkLst>
        </pc:spChg>
        <pc:grpChg chg="mod">
          <ac:chgData name="Soenen Magalie" userId="f9755bf2-ac6a-469d-9fb5-dabc6354c67b" providerId="ADAL" clId="{EF5D9C7F-5097-4780-8F9D-5665815CA511}" dt="2021-06-30T08:51:11.433" v="2451" actId="1076"/>
          <ac:grpSpMkLst>
            <pc:docMk/>
            <pc:sldMk cId="529599798" sldId="453"/>
            <ac:grpSpMk id="8" creationId="{00000000-0000-0000-0000-000000000000}"/>
          </ac:grpSpMkLst>
        </pc:grpChg>
      </pc:sldChg>
      <pc:sldChg chg="addSp delSp modSp mod ord">
        <pc:chgData name="Soenen Magalie" userId="f9755bf2-ac6a-469d-9fb5-dabc6354c67b" providerId="ADAL" clId="{EF5D9C7F-5097-4780-8F9D-5665815CA511}" dt="2021-06-29T13:29:21.016" v="1861"/>
        <pc:sldMkLst>
          <pc:docMk/>
          <pc:sldMk cId="4133667082" sldId="454"/>
        </pc:sldMkLst>
        <pc:spChg chg="add mod">
          <ac:chgData name="Soenen Magalie" userId="f9755bf2-ac6a-469d-9fb5-dabc6354c67b" providerId="ADAL" clId="{EF5D9C7F-5097-4780-8F9D-5665815CA511}" dt="2021-06-29T13:20:21.172" v="1455" actId="1076"/>
          <ac:spMkLst>
            <pc:docMk/>
            <pc:sldMk cId="4133667082" sldId="454"/>
            <ac:spMk id="3" creationId="{B3A8A821-9E2B-4478-AE79-0042CF2549AF}"/>
          </ac:spMkLst>
        </pc:spChg>
        <pc:spChg chg="add mod">
          <ac:chgData name="Soenen Magalie" userId="f9755bf2-ac6a-469d-9fb5-dabc6354c67b" providerId="ADAL" clId="{EF5D9C7F-5097-4780-8F9D-5665815CA511}" dt="2021-06-29T13:20:15.740" v="1453" actId="1076"/>
          <ac:spMkLst>
            <pc:docMk/>
            <pc:sldMk cId="4133667082" sldId="454"/>
            <ac:spMk id="4" creationId="{4EA63B7F-467F-450E-8535-BA1467009813}"/>
          </ac:spMkLst>
        </pc:spChg>
        <pc:spChg chg="add del mod">
          <ac:chgData name="Soenen Magalie" userId="f9755bf2-ac6a-469d-9fb5-dabc6354c67b" providerId="ADAL" clId="{EF5D9C7F-5097-4780-8F9D-5665815CA511}" dt="2021-06-29T13:18:13.218" v="1419" actId="478"/>
          <ac:spMkLst>
            <pc:docMk/>
            <pc:sldMk cId="4133667082" sldId="454"/>
            <ac:spMk id="5" creationId="{74753176-6227-4B8E-8970-6FB671F31143}"/>
          </ac:spMkLst>
        </pc:spChg>
        <pc:spChg chg="mod">
          <ac:chgData name="Soenen Magalie" userId="f9755bf2-ac6a-469d-9fb5-dabc6354c67b" providerId="ADAL" clId="{EF5D9C7F-5097-4780-8F9D-5665815CA511}" dt="2021-06-29T13:20:17.908" v="1454" actId="1076"/>
          <ac:spMkLst>
            <pc:docMk/>
            <pc:sldMk cId="4133667082" sldId="454"/>
            <ac:spMk id="20" creationId="{D1F6BC50-D4F7-4D57-9262-1D6E06497FB0}"/>
          </ac:spMkLst>
        </pc:spChg>
        <pc:grpChg chg="mod">
          <ac:chgData name="Soenen Magalie" userId="f9755bf2-ac6a-469d-9fb5-dabc6354c67b" providerId="ADAL" clId="{EF5D9C7F-5097-4780-8F9D-5665815CA511}" dt="2021-06-29T13:21:37.727" v="1475" actId="1076"/>
          <ac:grpSpMkLst>
            <pc:docMk/>
            <pc:sldMk cId="4133667082" sldId="454"/>
            <ac:grpSpMk id="8" creationId="{00000000-0000-0000-0000-000000000000}"/>
          </ac:grpSpMkLst>
        </pc:grpChg>
        <pc:picChg chg="ord">
          <ac:chgData name="Soenen Magalie" userId="f9755bf2-ac6a-469d-9fb5-dabc6354c67b" providerId="ADAL" clId="{EF5D9C7F-5097-4780-8F9D-5665815CA511}" dt="2021-06-29T13:20:25.011" v="1456" actId="166"/>
          <ac:picMkLst>
            <pc:docMk/>
            <pc:sldMk cId="4133667082" sldId="454"/>
            <ac:picMk id="16" creationId="{5348D501-DE2B-4C49-883C-15A7F230990E}"/>
          </ac:picMkLst>
        </pc:picChg>
      </pc:sldChg>
      <pc:sldChg chg="del">
        <pc:chgData name="Soenen Magalie" userId="f9755bf2-ac6a-469d-9fb5-dabc6354c67b" providerId="ADAL" clId="{EF5D9C7F-5097-4780-8F9D-5665815CA511}" dt="2021-06-29T13:20:59.658" v="1457" actId="47"/>
        <pc:sldMkLst>
          <pc:docMk/>
          <pc:sldMk cId="2262025636" sldId="455"/>
        </pc:sldMkLst>
      </pc:sldChg>
      <pc:sldChg chg="add del ord">
        <pc:chgData name="Soenen Magalie" userId="f9755bf2-ac6a-469d-9fb5-dabc6354c67b" providerId="ADAL" clId="{EF5D9C7F-5097-4780-8F9D-5665815CA511}" dt="2021-06-29T13:25:10.475" v="1569" actId="47"/>
        <pc:sldMkLst>
          <pc:docMk/>
          <pc:sldMk cId="1883577178" sldId="457"/>
        </pc:sldMkLst>
      </pc:sldChg>
      <pc:sldChg chg="add del ord">
        <pc:chgData name="Soenen Magalie" userId="f9755bf2-ac6a-469d-9fb5-dabc6354c67b" providerId="ADAL" clId="{EF5D9C7F-5097-4780-8F9D-5665815CA511}" dt="2021-06-29T13:25:16.395" v="1570" actId="47"/>
        <pc:sldMkLst>
          <pc:docMk/>
          <pc:sldMk cId="1809015317" sldId="458"/>
        </pc:sldMkLst>
      </pc:sldChg>
      <pc:sldChg chg="modSp add del mod ord">
        <pc:chgData name="Soenen Magalie" userId="f9755bf2-ac6a-469d-9fb5-dabc6354c67b" providerId="ADAL" clId="{EF5D9C7F-5097-4780-8F9D-5665815CA511}" dt="2021-06-29T13:26:51.909" v="1747" actId="47"/>
        <pc:sldMkLst>
          <pc:docMk/>
          <pc:sldMk cId="2100412902" sldId="459"/>
        </pc:sldMkLst>
        <pc:spChg chg="mod">
          <ac:chgData name="Soenen Magalie" userId="f9755bf2-ac6a-469d-9fb5-dabc6354c67b" providerId="ADAL" clId="{EF5D9C7F-5097-4780-8F9D-5665815CA511}" dt="2021-06-29T13:22:32.337" v="1491" actId="20577"/>
          <ac:spMkLst>
            <pc:docMk/>
            <pc:sldMk cId="2100412902" sldId="459"/>
            <ac:spMk id="19" creationId="{1135252E-09C8-45F7-A2F3-662B0CB4AEB4}"/>
          </ac:spMkLst>
        </pc:spChg>
      </pc:sldChg>
      <pc:sldChg chg="del">
        <pc:chgData name="Soenen Magalie" userId="f9755bf2-ac6a-469d-9fb5-dabc6354c67b" providerId="ADAL" clId="{EF5D9C7F-5097-4780-8F9D-5665815CA511}" dt="2021-06-29T13:21:26.321" v="1474" actId="47"/>
        <pc:sldMkLst>
          <pc:docMk/>
          <pc:sldMk cId="2488801080" sldId="460"/>
        </pc:sldMkLst>
      </pc:sldChg>
      <pc:sldChg chg="modSp add mod">
        <pc:chgData name="Soenen Magalie" userId="f9755bf2-ac6a-469d-9fb5-dabc6354c67b" providerId="ADAL" clId="{EF5D9C7F-5097-4780-8F9D-5665815CA511}" dt="2021-06-30T07:11:06.474" v="2278" actId="20577"/>
        <pc:sldMkLst>
          <pc:docMk/>
          <pc:sldMk cId="180834009" sldId="461"/>
        </pc:sldMkLst>
        <pc:spChg chg="mod">
          <ac:chgData name="Soenen Magalie" userId="f9755bf2-ac6a-469d-9fb5-dabc6354c67b" providerId="ADAL" clId="{EF5D9C7F-5097-4780-8F9D-5665815CA511}" dt="2021-06-30T07:11:06.474" v="2278" actId="20577"/>
          <ac:spMkLst>
            <pc:docMk/>
            <pc:sldMk cId="180834009" sldId="461"/>
            <ac:spMk id="19" creationId="{1135252E-09C8-45F7-A2F3-662B0CB4AEB4}"/>
          </ac:spMkLst>
        </pc:spChg>
      </pc:sldChg>
      <pc:sldChg chg="modSp add mod ord">
        <pc:chgData name="Soenen Magalie" userId="f9755bf2-ac6a-469d-9fb5-dabc6354c67b" providerId="ADAL" clId="{EF5D9C7F-5097-4780-8F9D-5665815CA511}" dt="2021-06-30T07:12:05.778" v="2285" actId="20577"/>
        <pc:sldMkLst>
          <pc:docMk/>
          <pc:sldMk cId="1936476883" sldId="462"/>
        </pc:sldMkLst>
        <pc:spChg chg="mod">
          <ac:chgData name="Soenen Magalie" userId="f9755bf2-ac6a-469d-9fb5-dabc6354c67b" providerId="ADAL" clId="{EF5D9C7F-5097-4780-8F9D-5665815CA511}" dt="2021-06-30T07:12:05.778" v="2285" actId="20577"/>
          <ac:spMkLst>
            <pc:docMk/>
            <pc:sldMk cId="1936476883" sldId="462"/>
            <ac:spMk id="19" creationId="{1135252E-09C8-45F7-A2F3-662B0CB4AEB4}"/>
          </ac:spMkLst>
        </pc:spChg>
      </pc:sldChg>
      <pc:sldChg chg="modSp add del mod">
        <pc:chgData name="Soenen Magalie" userId="f9755bf2-ac6a-469d-9fb5-dabc6354c67b" providerId="ADAL" clId="{EF5D9C7F-5097-4780-8F9D-5665815CA511}" dt="2021-06-29T14:02:40.404" v="2258" actId="2696"/>
        <pc:sldMkLst>
          <pc:docMk/>
          <pc:sldMk cId="3317908257" sldId="463"/>
        </pc:sldMkLst>
        <pc:spChg chg="mod">
          <ac:chgData name="Soenen Magalie" userId="f9755bf2-ac6a-469d-9fb5-dabc6354c67b" providerId="ADAL" clId="{EF5D9C7F-5097-4780-8F9D-5665815CA511}" dt="2021-06-29T13:58:47.552" v="2257"/>
          <ac:spMkLst>
            <pc:docMk/>
            <pc:sldMk cId="3317908257" sldId="463"/>
            <ac:spMk id="19" creationId="{1135252E-09C8-45F7-A2F3-662B0CB4AEB4}"/>
          </ac:spMkLst>
        </pc:spChg>
      </pc:sldChg>
      <pc:sldChg chg="modSp add mod ord">
        <pc:chgData name="Soenen Magalie" userId="f9755bf2-ac6a-469d-9fb5-dabc6354c67b" providerId="ADAL" clId="{EF5D9C7F-5097-4780-8F9D-5665815CA511}" dt="2021-06-30T07:11:13.902" v="2279" actId="20577"/>
        <pc:sldMkLst>
          <pc:docMk/>
          <pc:sldMk cId="1336265092" sldId="464"/>
        </pc:sldMkLst>
        <pc:spChg chg="mod">
          <ac:chgData name="Soenen Magalie" userId="f9755bf2-ac6a-469d-9fb5-dabc6354c67b" providerId="ADAL" clId="{EF5D9C7F-5097-4780-8F9D-5665815CA511}" dt="2021-06-30T07:11:13.902" v="2279" actId="20577"/>
          <ac:spMkLst>
            <pc:docMk/>
            <pc:sldMk cId="1336265092" sldId="464"/>
            <ac:spMk id="19" creationId="{1135252E-09C8-45F7-A2F3-662B0CB4AEB4}"/>
          </ac:spMkLst>
        </pc:spChg>
        <pc:spChg chg="mod">
          <ac:chgData name="Soenen Magalie" userId="f9755bf2-ac6a-469d-9fb5-dabc6354c67b" providerId="ADAL" clId="{EF5D9C7F-5097-4780-8F9D-5665815CA511}" dt="2021-06-29T13:28:03.848" v="1825" actId="20577"/>
          <ac:spMkLst>
            <pc:docMk/>
            <pc:sldMk cId="1336265092" sldId="464"/>
            <ac:spMk id="20" creationId="{D1F6BC50-D4F7-4D57-9262-1D6E06497FB0}"/>
          </ac:spMkLst>
        </pc:spChg>
      </pc:sldChg>
      <pc:sldChg chg="modSp add del mod">
        <pc:chgData name="Soenen Magalie" userId="f9755bf2-ac6a-469d-9fb5-dabc6354c67b" providerId="ADAL" clId="{EF5D9C7F-5097-4780-8F9D-5665815CA511}" dt="2021-06-30T08:17:03.507" v="2409" actId="47"/>
        <pc:sldMkLst>
          <pc:docMk/>
          <pc:sldMk cId="2159127040" sldId="465"/>
        </pc:sldMkLst>
        <pc:spChg chg="mod">
          <ac:chgData name="Soenen Magalie" userId="f9755bf2-ac6a-469d-9fb5-dabc6354c67b" providerId="ADAL" clId="{EF5D9C7F-5097-4780-8F9D-5665815CA511}" dt="2021-06-30T08:15:15.528" v="2394" actId="20577"/>
          <ac:spMkLst>
            <pc:docMk/>
            <pc:sldMk cId="2159127040" sldId="465"/>
            <ac:spMk id="3" creationId="{ABA9FBCB-B58D-4346-A693-E1E0BFC79A4D}"/>
          </ac:spMkLst>
        </pc:spChg>
      </pc:sldChg>
      <pc:sldChg chg="modSp add del">
        <pc:chgData name="Soenen Magalie" userId="f9755bf2-ac6a-469d-9fb5-dabc6354c67b" providerId="ADAL" clId="{EF5D9C7F-5097-4780-8F9D-5665815CA511}" dt="2021-06-30T08:52:32.131" v="2452" actId="47"/>
        <pc:sldMkLst>
          <pc:docMk/>
          <pc:sldMk cId="2603822650" sldId="466"/>
        </pc:sldMkLst>
        <pc:spChg chg="mod">
          <ac:chgData name="Soenen Magalie" userId="f9755bf2-ac6a-469d-9fb5-dabc6354c67b" providerId="ADAL" clId="{EF5D9C7F-5097-4780-8F9D-5665815CA511}" dt="2021-06-30T08:20:05.044" v="2415"/>
          <ac:spMkLst>
            <pc:docMk/>
            <pc:sldMk cId="2603822650" sldId="466"/>
            <ac:spMk id="20" creationId="{D1F6BC50-D4F7-4D57-9262-1D6E06497FB0}"/>
          </ac:spMkLst>
        </pc:spChg>
      </pc:sldChg>
      <pc:sldChg chg="modSp add del mod ord">
        <pc:chgData name="Soenen Magalie" userId="f9755bf2-ac6a-469d-9fb5-dabc6354c67b" providerId="ADAL" clId="{EF5D9C7F-5097-4780-8F9D-5665815CA511}" dt="2021-07-02T10:35:34.869" v="2646" actId="47"/>
        <pc:sldMkLst>
          <pc:docMk/>
          <pc:sldMk cId="4071434904" sldId="467"/>
        </pc:sldMkLst>
        <pc:spChg chg="mod">
          <ac:chgData name="Soenen Magalie" userId="f9755bf2-ac6a-469d-9fb5-dabc6354c67b" providerId="ADAL" clId="{EF5D9C7F-5097-4780-8F9D-5665815CA511}" dt="2021-06-30T08:55:25.547" v="2553" actId="20577"/>
          <ac:spMkLst>
            <pc:docMk/>
            <pc:sldMk cId="4071434904" sldId="467"/>
            <ac:spMk id="20" creationId="{D1F6BC50-D4F7-4D57-9262-1D6E06497FB0}"/>
          </ac:spMkLst>
        </pc:spChg>
      </pc:sldChg>
      <pc:sldChg chg="addSp delSp modSp add del mod ord">
        <pc:chgData name="Soenen Magalie" userId="f9755bf2-ac6a-469d-9fb5-dabc6354c67b" providerId="ADAL" clId="{EF5D9C7F-5097-4780-8F9D-5665815CA511}" dt="2021-07-02T10:35:52.038" v="2650" actId="47"/>
        <pc:sldMkLst>
          <pc:docMk/>
          <pc:sldMk cId="2562523216" sldId="468"/>
        </pc:sldMkLst>
        <pc:spChg chg="del mod">
          <ac:chgData name="Soenen Magalie" userId="f9755bf2-ac6a-469d-9fb5-dabc6354c67b" providerId="ADAL" clId="{EF5D9C7F-5097-4780-8F9D-5665815CA511}" dt="2021-06-30T08:39:34.386" v="2439" actId="478"/>
          <ac:spMkLst>
            <pc:docMk/>
            <pc:sldMk cId="2562523216" sldId="468"/>
            <ac:spMk id="20" creationId="{D1F6BC50-D4F7-4D57-9262-1D6E06497FB0}"/>
          </ac:spMkLst>
        </pc:spChg>
        <pc:grpChg chg="mod">
          <ac:chgData name="Soenen Magalie" userId="f9755bf2-ac6a-469d-9fb5-dabc6354c67b" providerId="ADAL" clId="{EF5D9C7F-5097-4780-8F9D-5665815CA511}" dt="2021-06-30T08:38:39.849" v="2436" actId="1076"/>
          <ac:grpSpMkLst>
            <pc:docMk/>
            <pc:sldMk cId="2562523216" sldId="468"/>
            <ac:grpSpMk id="8" creationId="{00000000-0000-0000-0000-000000000000}"/>
          </ac:grpSpMkLst>
        </pc:grpChg>
        <pc:picChg chg="add del mod">
          <ac:chgData name="Soenen Magalie" userId="f9755bf2-ac6a-469d-9fb5-dabc6354c67b" providerId="ADAL" clId="{EF5D9C7F-5097-4780-8F9D-5665815CA511}" dt="2021-06-30T08:39:31.232" v="2438" actId="478"/>
          <ac:picMkLst>
            <pc:docMk/>
            <pc:sldMk cId="2562523216" sldId="468"/>
            <ac:picMk id="1026" creationId="{3C611306-44E9-4758-BCED-8A1FEBFBC53A}"/>
          </ac:picMkLst>
        </pc:picChg>
        <pc:picChg chg="add del">
          <ac:chgData name="Soenen Magalie" userId="f9755bf2-ac6a-469d-9fb5-dabc6354c67b" providerId="ADAL" clId="{EF5D9C7F-5097-4780-8F9D-5665815CA511}" dt="2021-06-30T08:39:31.232" v="2438" actId="478"/>
          <ac:picMkLst>
            <pc:docMk/>
            <pc:sldMk cId="2562523216" sldId="468"/>
            <ac:picMk id="1028" creationId="{9A483A37-5828-423F-9A15-D86E3292C795}"/>
          </ac:picMkLst>
        </pc:picChg>
        <pc:picChg chg="add del mod">
          <ac:chgData name="Soenen Magalie" userId="f9755bf2-ac6a-469d-9fb5-dabc6354c67b" providerId="ADAL" clId="{EF5D9C7F-5097-4780-8F9D-5665815CA511}" dt="2021-06-30T08:39:53.160" v="2442" actId="478"/>
          <ac:picMkLst>
            <pc:docMk/>
            <pc:sldMk cId="2562523216" sldId="468"/>
            <ac:picMk id="1030" creationId="{B58BA710-55B3-481B-96DE-36664AB80E95}"/>
          </ac:picMkLst>
        </pc:picChg>
        <pc:picChg chg="add del">
          <ac:chgData name="Soenen Magalie" userId="f9755bf2-ac6a-469d-9fb5-dabc6354c67b" providerId="ADAL" clId="{EF5D9C7F-5097-4780-8F9D-5665815CA511}" dt="2021-06-30T08:42:10.273" v="2445" actId="478"/>
          <ac:picMkLst>
            <pc:docMk/>
            <pc:sldMk cId="2562523216" sldId="468"/>
            <ac:picMk id="1032" creationId="{2354BC94-84E0-4CC6-9704-42D4C12637BB}"/>
          </ac:picMkLst>
        </pc:picChg>
        <pc:picChg chg="add del">
          <ac:chgData name="Soenen Magalie" userId="f9755bf2-ac6a-469d-9fb5-dabc6354c67b" providerId="ADAL" clId="{EF5D9C7F-5097-4780-8F9D-5665815CA511}" dt="2021-06-30T08:42:10.273" v="2445" actId="478"/>
          <ac:picMkLst>
            <pc:docMk/>
            <pc:sldMk cId="2562523216" sldId="468"/>
            <ac:picMk id="1034" creationId="{320B18E6-97B3-4106-BA38-2BB364AA31FA}"/>
          </ac:picMkLst>
        </pc:picChg>
        <pc:picChg chg="add mod">
          <ac:chgData name="Soenen Magalie" userId="f9755bf2-ac6a-469d-9fb5-dabc6354c67b" providerId="ADAL" clId="{EF5D9C7F-5097-4780-8F9D-5665815CA511}" dt="2021-06-30T08:42:21.032" v="2449" actId="1076"/>
          <ac:picMkLst>
            <pc:docMk/>
            <pc:sldMk cId="2562523216" sldId="468"/>
            <ac:picMk id="1036" creationId="{07C980DF-82B5-4DDC-80AF-2C4EDF47B600}"/>
          </ac:picMkLst>
        </pc:picChg>
      </pc:sldChg>
      <pc:sldChg chg="addSp delSp modSp add del mod ord">
        <pc:chgData name="Soenen Magalie" userId="f9755bf2-ac6a-469d-9fb5-dabc6354c67b" providerId="ADAL" clId="{EF5D9C7F-5097-4780-8F9D-5665815CA511}" dt="2021-07-02T10:35:35.582" v="2647" actId="47"/>
        <pc:sldMkLst>
          <pc:docMk/>
          <pc:sldMk cId="1562384471" sldId="469"/>
        </pc:sldMkLst>
        <pc:spChg chg="add mod">
          <ac:chgData name="Soenen Magalie" userId="f9755bf2-ac6a-469d-9fb5-dabc6354c67b" providerId="ADAL" clId="{EF5D9C7F-5097-4780-8F9D-5665815CA511}" dt="2021-06-30T08:54:28.634" v="2505" actId="20577"/>
          <ac:spMkLst>
            <pc:docMk/>
            <pc:sldMk cId="1562384471" sldId="469"/>
            <ac:spMk id="11" creationId="{F604A8F4-E8D9-423A-90E7-DAFE6C124EEC}"/>
          </ac:spMkLst>
        </pc:spChg>
        <pc:spChg chg="mod">
          <ac:chgData name="Soenen Magalie" userId="f9755bf2-ac6a-469d-9fb5-dabc6354c67b" providerId="ADAL" clId="{EF5D9C7F-5097-4780-8F9D-5665815CA511}" dt="2021-06-30T08:54:36.788" v="2506" actId="20577"/>
          <ac:spMkLst>
            <pc:docMk/>
            <pc:sldMk cId="1562384471" sldId="469"/>
            <ac:spMk id="20" creationId="{D1F6BC50-D4F7-4D57-9262-1D6E06497FB0}"/>
          </ac:spMkLst>
        </pc:spChg>
        <pc:grpChg chg="mod">
          <ac:chgData name="Soenen Magalie" userId="f9755bf2-ac6a-469d-9fb5-dabc6354c67b" providerId="ADAL" clId="{EF5D9C7F-5097-4780-8F9D-5665815CA511}" dt="2021-06-30T08:53:44.507" v="2458" actId="1076"/>
          <ac:grpSpMkLst>
            <pc:docMk/>
            <pc:sldMk cId="1562384471" sldId="469"/>
            <ac:grpSpMk id="8" creationId="{00000000-0000-0000-0000-000000000000}"/>
          </ac:grpSpMkLst>
        </pc:grpChg>
        <pc:picChg chg="add del mod">
          <ac:chgData name="Soenen Magalie" userId="f9755bf2-ac6a-469d-9fb5-dabc6354c67b" providerId="ADAL" clId="{EF5D9C7F-5097-4780-8F9D-5665815CA511}" dt="2021-06-30T08:54:05.781" v="2461" actId="478"/>
          <ac:picMkLst>
            <pc:docMk/>
            <pc:sldMk cId="1562384471" sldId="469"/>
            <ac:picMk id="3" creationId="{BC599367-1D14-4A49-BD7B-46895EB8F443}"/>
          </ac:picMkLst>
        </pc:picChg>
      </pc:sldChg>
      <pc:sldChg chg="modSp add del mod">
        <pc:chgData name="Soenen Magalie" userId="f9755bf2-ac6a-469d-9fb5-dabc6354c67b" providerId="ADAL" clId="{EF5D9C7F-5097-4780-8F9D-5665815CA511}" dt="2021-07-02T10:35:37.064" v="2649" actId="47"/>
        <pc:sldMkLst>
          <pc:docMk/>
          <pc:sldMk cId="2161146656" sldId="470"/>
        </pc:sldMkLst>
        <pc:spChg chg="mod">
          <ac:chgData name="Soenen Magalie" userId="f9755bf2-ac6a-469d-9fb5-dabc6354c67b" providerId="ADAL" clId="{EF5D9C7F-5097-4780-8F9D-5665815CA511}" dt="2021-06-30T08:56:31.180" v="2644" actId="20577"/>
          <ac:spMkLst>
            <pc:docMk/>
            <pc:sldMk cId="2161146656" sldId="470"/>
            <ac:spMk id="20" creationId="{D1F6BC50-D4F7-4D57-9262-1D6E06497FB0}"/>
          </ac:spMkLst>
        </pc:spChg>
      </pc:sldChg>
      <pc:sldChg chg="modSp add del mod ord">
        <pc:chgData name="Soenen Magalie" userId="f9755bf2-ac6a-469d-9fb5-dabc6354c67b" providerId="ADAL" clId="{EF5D9C7F-5097-4780-8F9D-5665815CA511}" dt="2021-07-02T10:35:36.164" v="2648" actId="47"/>
        <pc:sldMkLst>
          <pc:docMk/>
          <pc:sldMk cId="251626812" sldId="471"/>
        </pc:sldMkLst>
        <pc:spChg chg="mod">
          <ac:chgData name="Soenen Magalie" userId="f9755bf2-ac6a-469d-9fb5-dabc6354c67b" providerId="ADAL" clId="{EF5D9C7F-5097-4780-8F9D-5665815CA511}" dt="2021-06-30T08:55:44.908" v="2569" actId="20577"/>
          <ac:spMkLst>
            <pc:docMk/>
            <pc:sldMk cId="251626812" sldId="471"/>
            <ac:spMk id="20" creationId="{D1F6BC50-D4F7-4D57-9262-1D6E06497FB0}"/>
          </ac:spMkLst>
        </pc:spChg>
      </pc:sldChg>
      <pc:sldChg chg="add">
        <pc:chgData name="Soenen Magalie" userId="f9755bf2-ac6a-469d-9fb5-dabc6354c67b" providerId="ADAL" clId="{EF5D9C7F-5097-4780-8F9D-5665815CA511}" dt="2021-06-30T08:56:03.844" v="2570"/>
        <pc:sldMkLst>
          <pc:docMk/>
          <pc:sldMk cId="439008212" sldId="4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937DD8-B20A-47A6-AA94-FD478FAA3C28}" type="datetimeFigureOut">
              <a:rPr lang="nl-BE" smtClean="0"/>
              <a:pPr/>
              <a:t>2/07/2021</a:t>
            </a:fld>
            <a:endParaRPr lang="nl-BE"/>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5A0D9C-0CD0-4097-81EC-9B83965EC080}" type="slidenum">
              <a:rPr lang="nl-BE" smtClean="0"/>
              <a:pPr/>
              <a:t>‹nr.›</a:t>
            </a:fld>
            <a:endParaRPr lang="nl-BE"/>
          </a:p>
        </p:txBody>
      </p:sp>
    </p:spTree>
    <p:extLst>
      <p:ext uri="{BB962C8B-B14F-4D97-AF65-F5344CB8AC3E}">
        <p14:creationId xmlns:p14="http://schemas.microsoft.com/office/powerpoint/2010/main" val="4276783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2</a:t>
            </a:fld>
            <a:endParaRPr lang="nl-BE"/>
          </a:p>
        </p:txBody>
      </p:sp>
    </p:spTree>
    <p:extLst>
      <p:ext uri="{BB962C8B-B14F-4D97-AF65-F5344CB8AC3E}">
        <p14:creationId xmlns:p14="http://schemas.microsoft.com/office/powerpoint/2010/main" val="2694937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3</a:t>
            </a:fld>
            <a:endParaRPr lang="nl-BE"/>
          </a:p>
        </p:txBody>
      </p:sp>
    </p:spTree>
    <p:extLst>
      <p:ext uri="{BB962C8B-B14F-4D97-AF65-F5344CB8AC3E}">
        <p14:creationId xmlns:p14="http://schemas.microsoft.com/office/powerpoint/2010/main" val="898953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4</a:t>
            </a:fld>
            <a:endParaRPr lang="nl-BE"/>
          </a:p>
        </p:txBody>
      </p:sp>
    </p:spTree>
    <p:extLst>
      <p:ext uri="{BB962C8B-B14F-4D97-AF65-F5344CB8AC3E}">
        <p14:creationId xmlns:p14="http://schemas.microsoft.com/office/powerpoint/2010/main" val="3503979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5</a:t>
            </a:fld>
            <a:endParaRPr lang="nl-BE"/>
          </a:p>
        </p:txBody>
      </p:sp>
    </p:spTree>
    <p:extLst>
      <p:ext uri="{BB962C8B-B14F-4D97-AF65-F5344CB8AC3E}">
        <p14:creationId xmlns:p14="http://schemas.microsoft.com/office/powerpoint/2010/main" val="247853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6</a:t>
            </a:fld>
            <a:endParaRPr lang="nl-BE"/>
          </a:p>
        </p:txBody>
      </p:sp>
    </p:spTree>
    <p:extLst>
      <p:ext uri="{BB962C8B-B14F-4D97-AF65-F5344CB8AC3E}">
        <p14:creationId xmlns:p14="http://schemas.microsoft.com/office/powerpoint/2010/main" val="3977968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7</a:t>
            </a:fld>
            <a:endParaRPr lang="nl-BE"/>
          </a:p>
        </p:txBody>
      </p:sp>
    </p:spTree>
    <p:extLst>
      <p:ext uri="{BB962C8B-B14F-4D97-AF65-F5344CB8AC3E}">
        <p14:creationId xmlns:p14="http://schemas.microsoft.com/office/powerpoint/2010/main" val="2042569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5A0D9C-0CD0-4097-81EC-9B83965EC080}" type="slidenum">
              <a:rPr kumimoji="0" lang="nl-B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nl-B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00520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9</a:t>
            </a:fld>
            <a:endParaRPr lang="nl-BE"/>
          </a:p>
        </p:txBody>
      </p:sp>
    </p:spTree>
    <p:extLst>
      <p:ext uri="{BB962C8B-B14F-4D97-AF65-F5344CB8AC3E}">
        <p14:creationId xmlns:p14="http://schemas.microsoft.com/office/powerpoint/2010/main" val="1960778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dirty="0"/>
          </a:p>
        </p:txBody>
      </p:sp>
      <p:sp>
        <p:nvSpPr>
          <p:cNvPr id="4" name="Tijdelijke aanduiding voor dianummer 3"/>
          <p:cNvSpPr>
            <a:spLocks noGrp="1"/>
          </p:cNvSpPr>
          <p:nvPr>
            <p:ph type="sldNum" sz="quarter" idx="10"/>
          </p:nvPr>
        </p:nvSpPr>
        <p:spPr/>
        <p:txBody>
          <a:bodyPr/>
          <a:lstStyle/>
          <a:p>
            <a:fld id="{A15A0D9C-0CD0-4097-81EC-9B83965EC080}" type="slidenum">
              <a:rPr lang="nl-BE" smtClean="0"/>
              <a:pPr/>
              <a:t>10</a:t>
            </a:fld>
            <a:endParaRPr lang="nl-BE"/>
          </a:p>
        </p:txBody>
      </p:sp>
    </p:spTree>
    <p:extLst>
      <p:ext uri="{BB962C8B-B14F-4D97-AF65-F5344CB8AC3E}">
        <p14:creationId xmlns:p14="http://schemas.microsoft.com/office/powerpoint/2010/main" val="25827187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5" name="Tijdelijke aanduiding voor afbeelding 4"/>
          <p:cNvSpPr>
            <a:spLocks noGrp="1"/>
          </p:cNvSpPr>
          <p:nvPr>
            <p:ph type="pic" sz="quarter" idx="10"/>
          </p:nvPr>
        </p:nvSpPr>
        <p:spPr>
          <a:xfrm>
            <a:off x="288000" y="288000"/>
            <a:ext cx="8568000" cy="6264000"/>
          </a:xfrm>
        </p:spPr>
        <p:txBody>
          <a:bodyPr anchor="ctr"/>
          <a:lstStyle>
            <a:lvl1pPr marL="0" indent="0" algn="r">
              <a:buNone/>
              <a:defRPr>
                <a:solidFill>
                  <a:srgbClr val="FF0000"/>
                </a:solidFill>
              </a:defRPr>
            </a:lvl1pPr>
          </a:lstStyle>
          <a:p>
            <a:r>
              <a:rPr lang="nl-NL"/>
              <a:t>Sleep de afbeelding naar de tijdelijke aanduiding of klik op het pictogram als u een afbeelding wilt toevoegen</a:t>
            </a:r>
            <a:endParaRPr lang="nl-BE"/>
          </a:p>
        </p:txBody>
      </p:sp>
      <p:grpSp>
        <p:nvGrpSpPr>
          <p:cNvPr id="16" name="Groeperen 15"/>
          <p:cNvGrpSpPr/>
          <p:nvPr userDrawn="1"/>
        </p:nvGrpSpPr>
        <p:grpSpPr>
          <a:xfrm>
            <a:off x="288001" y="288000"/>
            <a:ext cx="6033505" cy="6265475"/>
            <a:chOff x="288001" y="288000"/>
            <a:chExt cx="6033505" cy="6265475"/>
          </a:xfrm>
        </p:grpSpPr>
        <p:sp>
          <p:nvSpPr>
            <p:cNvPr id="12" name="Rechthoek 11"/>
            <p:cNvSpPr>
              <a:spLocks/>
            </p:cNvSpPr>
            <p:nvPr userDrawn="1"/>
          </p:nvSpPr>
          <p:spPr>
            <a:xfrm>
              <a:off x="288001" y="288000"/>
              <a:ext cx="4248000" cy="6265475"/>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3" name="Rechthoekige driehoek 12"/>
            <p:cNvSpPr/>
            <p:nvPr userDrawn="1"/>
          </p:nvSpPr>
          <p:spPr>
            <a:xfrm>
              <a:off x="4536000" y="288000"/>
              <a:ext cx="1785506" cy="6264000"/>
            </a:xfrm>
            <a:prstGeom prst="rtTriangle">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sp>
        <p:nvSpPr>
          <p:cNvPr id="2" name="Titel 1"/>
          <p:cNvSpPr>
            <a:spLocks noGrp="1"/>
          </p:cNvSpPr>
          <p:nvPr>
            <p:ph type="ctrTitle"/>
          </p:nvPr>
        </p:nvSpPr>
        <p:spPr>
          <a:xfrm>
            <a:off x="1332000" y="2556000"/>
            <a:ext cx="3816000" cy="1943998"/>
          </a:xfrm>
        </p:spPr>
        <p:txBody>
          <a:bodyPr wrap="square" anchor="t" anchorCtr="0">
            <a:noAutofit/>
          </a:bodyPr>
          <a:lstStyle>
            <a:lvl1pPr algn="l">
              <a:lnSpc>
                <a:spcPts val="5200"/>
              </a:lnSpc>
              <a:defRPr sz="5200" b="0" i="0">
                <a:latin typeface="+mj-lt"/>
                <a:cs typeface="Calibri"/>
              </a:defRPr>
            </a:lvl1pPr>
          </a:lstStyle>
          <a:p>
            <a:r>
              <a:rPr lang="nl-NL"/>
              <a:t>Titelstijl van model bewerken</a:t>
            </a:r>
            <a:endParaRPr lang="nl-BE" dirty="0"/>
          </a:p>
        </p:txBody>
      </p:sp>
      <p:sp>
        <p:nvSpPr>
          <p:cNvPr id="3" name="Ondertitel 2"/>
          <p:cNvSpPr>
            <a:spLocks noGrp="1"/>
          </p:cNvSpPr>
          <p:nvPr>
            <p:ph type="subTitle" idx="1"/>
          </p:nvPr>
        </p:nvSpPr>
        <p:spPr>
          <a:xfrm>
            <a:off x="1333577" y="4650972"/>
            <a:ext cx="3816000" cy="1224000"/>
          </a:xfrm>
          <a:prstGeom prst="rect">
            <a:avLst/>
          </a:prstGeom>
        </p:spPr>
        <p:txBody>
          <a:bodyPr bIns="0">
            <a:noAutofit/>
          </a:bodyPr>
          <a:lstStyle>
            <a:lvl1pPr marL="0" indent="0" algn="l">
              <a:lnSpc>
                <a:spcPts val="1760"/>
              </a:lnSpc>
              <a:buNone/>
              <a:defRPr sz="1580">
                <a:latin typeface="FlandersArtSans-Regular"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sp>
        <p:nvSpPr>
          <p:cNvPr id="14" name="Tijdelijke aanduiding voor tekst 2"/>
          <p:cNvSpPr>
            <a:spLocks noGrp="1"/>
          </p:cNvSpPr>
          <p:nvPr>
            <p:ph idx="12" hasCustomPrompt="1"/>
          </p:nvPr>
        </p:nvSpPr>
        <p:spPr>
          <a:xfrm>
            <a:off x="504001" y="6044105"/>
            <a:ext cx="4773240" cy="352800"/>
          </a:xfrm>
          <a:prstGeom prst="rect">
            <a:avLst/>
          </a:prstGeom>
        </p:spPr>
        <p:txBody>
          <a:bodyPr vert="horz" lIns="0" tIns="0" rIns="0" bIns="0" rtlCol="0" anchor="t" anchorCtr="0">
            <a:noAutofit/>
          </a:bodyPr>
          <a:lstStyle>
            <a:lvl1pPr marL="0" indent="0">
              <a:buFontTx/>
              <a:buNone/>
              <a:defRPr sz="1700">
                <a:latin typeface="Calibri"/>
                <a:cs typeface="Calibri"/>
              </a:defRPr>
            </a:lvl1pPr>
            <a:lvl5pPr>
              <a:defRPr>
                <a:latin typeface="FlandersArtSans-Regular" panose="00000500000000000000" pitchFamily="2" charset="0"/>
              </a:defRPr>
            </a:lvl5pPr>
          </a:lstStyle>
          <a:p>
            <a:pPr lvl="0"/>
            <a:r>
              <a:rPr lang="nl-NL" dirty="0"/>
              <a:t>KLIK OM DE MODELSTIJLEN TE BEWERKEN</a:t>
            </a:r>
          </a:p>
          <a:p>
            <a:pPr lvl="4"/>
            <a:endParaRPr lang="nl-BE" dirty="0"/>
          </a:p>
        </p:txBody>
      </p:sp>
      <p:pic>
        <p:nvPicPr>
          <p:cNvPr id="11" name="Afbeelding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6000" y="576000"/>
            <a:ext cx="1829753" cy="720000"/>
          </a:xfrm>
          <a:prstGeom prst="rect">
            <a:avLst/>
          </a:prstGeom>
        </p:spPr>
      </p:pic>
      <p:pic>
        <p:nvPicPr>
          <p:cNvPr id="15" name="Afbeelding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493108" y="664652"/>
            <a:ext cx="2159997" cy="719999"/>
          </a:xfrm>
          <a:prstGeom prst="rect">
            <a:avLst/>
          </a:prstGeom>
        </p:spPr>
      </p:pic>
    </p:spTree>
    <p:extLst>
      <p:ext uri="{BB962C8B-B14F-4D97-AF65-F5344CB8AC3E}">
        <p14:creationId xmlns:p14="http://schemas.microsoft.com/office/powerpoint/2010/main" val="1273513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1296000" y="756000"/>
            <a:ext cx="7416000" cy="1116000"/>
          </a:xfrm>
        </p:spPr>
        <p:txBody>
          <a:bodyPr anchor="t" anchorCtr="0"/>
          <a:lstStyle>
            <a:lvl1pPr>
              <a:defRPr b="0" i="0">
                <a:latin typeface="+mj-lt"/>
                <a:cs typeface="Calibri"/>
              </a:defRPr>
            </a:lvl1pPr>
          </a:lstStyle>
          <a:p>
            <a:r>
              <a:rPr lang="nl-NL"/>
              <a:t>Titelstijl van model bewerken</a:t>
            </a:r>
            <a:endParaRPr lang="nl-BE" dirty="0"/>
          </a:p>
        </p:txBody>
      </p:sp>
      <p:sp>
        <p:nvSpPr>
          <p:cNvPr id="3" name="Tijdelijke aanduiding voor inhoud 2"/>
          <p:cNvSpPr>
            <a:spLocks noGrp="1"/>
          </p:cNvSpPr>
          <p:nvPr>
            <p:ph sz="half" idx="1"/>
          </p:nvPr>
        </p:nvSpPr>
        <p:spPr>
          <a:xfrm>
            <a:off x="1296000" y="1908000"/>
            <a:ext cx="3708000" cy="3780000"/>
          </a:xfrm>
        </p:spPr>
        <p:txBody>
          <a:bodyPr bIns="0"/>
          <a:lstStyle>
            <a:lvl1pPr>
              <a:spcBef>
                <a:spcPts val="300"/>
              </a:spcBef>
              <a:defRPr sz="2000">
                <a:latin typeface="FlandersArtSans-Regular" panose="00000500000000000000" pitchFamily="2" charset="0"/>
                <a:cs typeface="Calibri"/>
              </a:defRPr>
            </a:lvl1pPr>
            <a:lvl2pPr>
              <a:spcBef>
                <a:spcPts val="300"/>
              </a:spcBef>
              <a:defRPr sz="2000">
                <a:solidFill>
                  <a:schemeClr val="bg1">
                    <a:lumMod val="50000"/>
                  </a:schemeClr>
                </a:solidFill>
                <a:latin typeface="FlandersArtSans-Regular" panose="00000500000000000000" pitchFamily="2" charset="0"/>
                <a:cs typeface="Calibri"/>
              </a:defRPr>
            </a:lvl2pPr>
            <a:lvl3pPr>
              <a:spcBef>
                <a:spcPts val="300"/>
              </a:spcBef>
              <a:defRPr sz="1800">
                <a:latin typeface="FlandersArtSans-Regular" panose="00000500000000000000" pitchFamily="2" charset="0"/>
                <a:cs typeface="Calibri"/>
              </a:defRPr>
            </a:lvl3pPr>
            <a:lvl4pPr>
              <a:spcBef>
                <a:spcPts val="300"/>
              </a:spcBef>
              <a:defRPr sz="1800">
                <a:latin typeface="FlandersArtSans-Regular" panose="00000500000000000000" pitchFamily="2" charset="0"/>
                <a:cs typeface="Calibri"/>
              </a:defRPr>
            </a:lvl4pPr>
            <a:lvl5pPr>
              <a:spcBef>
                <a:spcPts val="300"/>
              </a:spcBef>
              <a:defRPr sz="1800">
                <a:latin typeface="FlandersArtSans-Regular" panose="00000500000000000000" pitchFamily="2" charset="0"/>
                <a:cs typeface="Calibri"/>
              </a:defRPr>
            </a:lvl5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sp>
        <p:nvSpPr>
          <p:cNvPr id="7"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2/07/2021</a:t>
            </a:fld>
            <a:r>
              <a:rPr lang="nl-BE"/>
              <a:t> </a:t>
            </a:r>
            <a:r>
              <a:rPr lang="nl-BE" b="1"/>
              <a:t>│</a:t>
            </a:r>
            <a:fld id="{B263F6C6-2226-4286-8995-C42CB1E7C290}" type="slidenum">
              <a:rPr lang="nl-BE" smtClean="0"/>
              <a:pPr/>
              <a:t>‹nr.›</a:t>
            </a:fld>
            <a:endParaRPr lang="nl-BE" dirty="0"/>
          </a:p>
        </p:txBody>
      </p:sp>
      <p:sp>
        <p:nvSpPr>
          <p:cNvPr id="10" name="Tijdelijke aanduiding voor inhoud 3"/>
          <p:cNvSpPr>
            <a:spLocks noGrp="1"/>
          </p:cNvSpPr>
          <p:nvPr>
            <p:ph sz="half" idx="13"/>
          </p:nvPr>
        </p:nvSpPr>
        <p:spPr>
          <a:xfrm>
            <a:off x="5040000" y="1908000"/>
            <a:ext cx="3672000" cy="3780000"/>
          </a:xfrm>
        </p:spPr>
        <p:txBody>
          <a:bodyPr bIns="0"/>
          <a:lstStyle>
            <a:lvl1pPr>
              <a:defRPr sz="2000">
                <a:latin typeface="FlandersArtSans-Regular" panose="00000500000000000000" pitchFamily="2" charset="0"/>
                <a:cs typeface="Calibri"/>
              </a:defRPr>
            </a:lvl1pPr>
            <a:lvl2pPr>
              <a:spcBef>
                <a:spcPts val="300"/>
              </a:spcBef>
              <a:defRPr sz="2000">
                <a:solidFill>
                  <a:schemeClr val="bg1">
                    <a:lumMod val="50000"/>
                  </a:schemeClr>
                </a:solidFill>
                <a:latin typeface="FlandersArtSans-Regular" panose="00000500000000000000" pitchFamily="2" charset="0"/>
                <a:cs typeface="Calibri"/>
              </a:defRPr>
            </a:lvl2pPr>
            <a:lvl3pPr>
              <a:spcBef>
                <a:spcPts val="300"/>
              </a:spcBef>
              <a:defRPr sz="1800">
                <a:latin typeface="FlandersArtSans-Regular" panose="00000500000000000000" pitchFamily="2" charset="0"/>
                <a:cs typeface="Calibri"/>
              </a:defRPr>
            </a:lvl3pPr>
            <a:lvl4pPr>
              <a:spcBef>
                <a:spcPts val="300"/>
              </a:spcBef>
              <a:defRPr sz="1800">
                <a:latin typeface="FlandersArtSans-Regular" panose="00000500000000000000" pitchFamily="2" charset="0"/>
                <a:cs typeface="Calibri"/>
              </a:defRPr>
            </a:lvl4pPr>
            <a:lvl5pPr>
              <a:spcBef>
                <a:spcPts val="300"/>
              </a:spcBef>
              <a:defRPr sz="1800">
                <a:latin typeface="FlandersArtSans-Regular" panose="00000500000000000000" pitchFamily="2" charset="0"/>
                <a:cs typeface="Calibri"/>
              </a:defRPr>
            </a:lvl5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13" name="Afbeelding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6000" y="5958000"/>
            <a:ext cx="1908837" cy="720000"/>
          </a:xfrm>
          <a:prstGeom prst="rect">
            <a:avLst/>
          </a:prstGeom>
        </p:spPr>
      </p:pic>
      <p:sp>
        <p:nvSpPr>
          <p:cNvPr id="15" name="Rechthoek 14"/>
          <p:cNvSpPr/>
          <p:nvPr userDrawn="1"/>
        </p:nvSpPr>
        <p:spPr>
          <a:xfrm>
            <a:off x="0" y="0"/>
            <a:ext cx="282207" cy="6858000"/>
          </a:xfrm>
          <a:prstGeom prst="rect">
            <a:avLst/>
          </a:prstGeom>
          <a:solidFill>
            <a:srgbClr val="543F5E"/>
          </a:solidFill>
          <a:ln>
            <a:solidFill>
              <a:srgbClr val="543F5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9" name="Afbeelding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48939" y="6058527"/>
            <a:ext cx="2159997" cy="719999"/>
          </a:xfrm>
          <a:prstGeom prst="rect">
            <a:avLst/>
          </a:prstGeom>
        </p:spPr>
      </p:pic>
    </p:spTree>
    <p:extLst>
      <p:ext uri="{BB962C8B-B14F-4D97-AF65-F5344CB8AC3E}">
        <p14:creationId xmlns:p14="http://schemas.microsoft.com/office/powerpoint/2010/main" val="272729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Aangepaste indeling">
    <p:spTree>
      <p:nvGrpSpPr>
        <p:cNvPr id="1" name=""/>
        <p:cNvGrpSpPr/>
        <p:nvPr/>
      </p:nvGrpSpPr>
      <p:grpSpPr>
        <a:xfrm>
          <a:off x="0" y="0"/>
          <a:ext cx="0" cy="0"/>
          <a:chOff x="0" y="0"/>
          <a:chExt cx="0" cy="0"/>
        </a:xfrm>
      </p:grpSpPr>
      <p:sp>
        <p:nvSpPr>
          <p:cNvPr id="3" name="Tijdelijke aanduiding voor afbeelding 2"/>
          <p:cNvSpPr>
            <a:spLocks noGrp="1"/>
          </p:cNvSpPr>
          <p:nvPr>
            <p:ph type="pic" sz="quarter" idx="14"/>
          </p:nvPr>
        </p:nvSpPr>
        <p:spPr>
          <a:xfrm>
            <a:off x="0" y="-1"/>
            <a:ext cx="9144000" cy="6858001"/>
          </a:xfrm>
        </p:spPr>
        <p:txBody>
          <a:bodyPr anchor="ctr"/>
          <a:lstStyle>
            <a:lvl1pPr marL="0" indent="0" algn="r">
              <a:buNone/>
              <a:defRPr>
                <a:solidFill>
                  <a:srgbClr val="FF0000"/>
                </a:solidFill>
              </a:defRPr>
            </a:lvl1pPr>
          </a:lstStyle>
          <a:p>
            <a:r>
              <a:rPr lang="nl-NL"/>
              <a:t>Sleep de afbeelding naar de tijdelijke aanduiding of klik op het pictogram als u een afbeelding wilt toevoegen</a:t>
            </a:r>
            <a:endParaRPr lang="nl-BE" dirty="0"/>
          </a:p>
        </p:txBody>
      </p:sp>
      <p:grpSp>
        <p:nvGrpSpPr>
          <p:cNvPr id="11" name="Groep 10"/>
          <p:cNvGrpSpPr/>
          <p:nvPr userDrawn="1"/>
        </p:nvGrpSpPr>
        <p:grpSpPr>
          <a:xfrm>
            <a:off x="-1" y="0"/>
            <a:ext cx="6228000" cy="6858000"/>
            <a:chOff x="288001" y="288000"/>
            <a:chExt cx="6033505" cy="6265475"/>
          </a:xfrm>
        </p:grpSpPr>
        <p:sp>
          <p:nvSpPr>
            <p:cNvPr id="9" name="Rechthoek 8"/>
            <p:cNvSpPr>
              <a:spLocks/>
            </p:cNvSpPr>
            <p:nvPr userDrawn="1"/>
          </p:nvSpPr>
          <p:spPr>
            <a:xfrm flipV="1">
              <a:off x="288001" y="288000"/>
              <a:ext cx="4248000" cy="6265475"/>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Rechthoekige driehoek 9"/>
            <p:cNvSpPr/>
            <p:nvPr userDrawn="1"/>
          </p:nvSpPr>
          <p:spPr>
            <a:xfrm flipV="1">
              <a:off x="4536000" y="288000"/>
              <a:ext cx="1785506" cy="6264000"/>
            </a:xfrm>
            <a:prstGeom prst="rtTriangle">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sp>
        <p:nvSpPr>
          <p:cNvPr id="8" name="Titel 1"/>
          <p:cNvSpPr>
            <a:spLocks noGrp="1"/>
          </p:cNvSpPr>
          <p:nvPr>
            <p:ph type="ctrTitle"/>
          </p:nvPr>
        </p:nvSpPr>
        <p:spPr>
          <a:xfrm>
            <a:off x="1332000" y="756846"/>
            <a:ext cx="3456131" cy="1800000"/>
          </a:xfrm>
        </p:spPr>
        <p:txBody>
          <a:bodyPr anchor="b" anchorCtr="0">
            <a:noAutofit/>
          </a:bodyPr>
          <a:lstStyle>
            <a:lvl1pPr algn="l">
              <a:lnSpc>
                <a:spcPts val="3800"/>
              </a:lnSpc>
              <a:defRPr sz="3700" b="0" i="0">
                <a:latin typeface="FlandersArtSans-Regular" panose="00000500000000000000" pitchFamily="2" charset="0"/>
                <a:cs typeface="Calibri"/>
              </a:defRPr>
            </a:lvl1pPr>
          </a:lstStyle>
          <a:p>
            <a:r>
              <a:rPr lang="nl-NL"/>
              <a:t>Titelstijl van model bewerken</a:t>
            </a:r>
            <a:endParaRPr lang="nl-BE" dirty="0"/>
          </a:p>
        </p:txBody>
      </p:sp>
      <p:sp>
        <p:nvSpPr>
          <p:cNvPr id="5" name="Tijdelijke aanduiding voor inhoud 4"/>
          <p:cNvSpPr>
            <a:spLocks noGrp="1"/>
          </p:cNvSpPr>
          <p:nvPr>
            <p:ph sz="quarter" idx="13"/>
          </p:nvPr>
        </p:nvSpPr>
        <p:spPr>
          <a:xfrm>
            <a:off x="1332000" y="2987448"/>
            <a:ext cx="3112678" cy="2770098"/>
          </a:xfrm>
        </p:spPr>
        <p:txBody>
          <a:bodyPr/>
          <a:lstStyle>
            <a:lvl1pPr marL="0" indent="0">
              <a:lnSpc>
                <a:spcPts val="2500"/>
              </a:lnSpc>
              <a:spcBef>
                <a:spcPts val="0"/>
              </a:spcBef>
              <a:buFontTx/>
              <a:buNone/>
              <a:defRPr sz="2100">
                <a:latin typeface="Calibri"/>
                <a:cs typeface="Calibri"/>
              </a:defRPr>
            </a:lvl1pPr>
            <a:lvl2pPr>
              <a:defRPr sz="1800">
                <a:latin typeface="Calibri"/>
                <a:cs typeface="Calibri"/>
              </a:defRPr>
            </a:lvl2pPr>
            <a:lvl3pPr>
              <a:defRPr sz="1800">
                <a:latin typeface="Calibri"/>
                <a:cs typeface="Calibri"/>
              </a:defRPr>
            </a:lvl3pPr>
            <a:lvl4pPr>
              <a:defRPr sz="1800">
                <a:latin typeface="Calibri"/>
                <a:cs typeface="Calibri"/>
              </a:defRPr>
            </a:lvl4pPr>
            <a:lvl5pPr>
              <a:defRPr sz="1800">
                <a:latin typeface="Calibri"/>
                <a:cs typeface="Calibri"/>
              </a:defRPr>
            </a:lvl5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12" name="Afbeelding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28491" y="5878800"/>
            <a:ext cx="1850235" cy="720000"/>
          </a:xfrm>
          <a:prstGeom prst="rect">
            <a:avLst/>
          </a:prstGeom>
        </p:spPr>
      </p:pic>
      <p:pic>
        <p:nvPicPr>
          <p:cNvPr id="15" name="Afbeelding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31380" y="5959574"/>
            <a:ext cx="2159997" cy="719999"/>
          </a:xfrm>
          <a:prstGeom prst="rect">
            <a:avLst/>
          </a:prstGeom>
        </p:spPr>
      </p:pic>
    </p:spTree>
    <p:extLst>
      <p:ext uri="{BB962C8B-B14F-4D97-AF65-F5344CB8AC3E}">
        <p14:creationId xmlns:p14="http://schemas.microsoft.com/office/powerpoint/2010/main" val="3210186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4_Titeldia">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2" hasCustomPrompt="1"/>
          </p:nvPr>
        </p:nvSpPr>
        <p:spPr>
          <a:xfrm>
            <a:off x="287999" y="0"/>
            <a:ext cx="8856000" cy="6858000"/>
          </a:xfrm>
        </p:spPr>
        <p:txBody>
          <a:bodyPr/>
          <a:lstStyle>
            <a:lvl1pPr algn="ctr">
              <a:buNone/>
              <a:defRPr>
                <a:solidFill>
                  <a:srgbClr val="FF0000"/>
                </a:solidFill>
              </a:defRPr>
            </a:lvl1pPr>
          </a:lstStyle>
          <a:p>
            <a:r>
              <a:rPr lang="fr-FR" dirty="0" err="1"/>
              <a:t>Sleep</a:t>
            </a:r>
            <a:r>
              <a:rPr lang="fr-FR" dirty="0"/>
              <a:t> de </a:t>
            </a:r>
            <a:r>
              <a:rPr lang="fr-FR" dirty="0" err="1"/>
              <a:t>afbeelding</a:t>
            </a:r>
            <a:r>
              <a:rPr lang="fr-FR" dirty="0"/>
              <a:t> </a:t>
            </a:r>
            <a:r>
              <a:rPr lang="fr-FR" dirty="0" err="1"/>
              <a:t>naar</a:t>
            </a:r>
            <a:r>
              <a:rPr lang="fr-FR" dirty="0"/>
              <a:t> de </a:t>
            </a:r>
            <a:r>
              <a:rPr lang="fr-FR" dirty="0" err="1"/>
              <a:t>tijdelijke</a:t>
            </a:r>
            <a:r>
              <a:rPr lang="fr-FR" dirty="0"/>
              <a:t> </a:t>
            </a:r>
            <a:r>
              <a:rPr lang="fr-FR" dirty="0" err="1"/>
              <a:t>aanduiding</a:t>
            </a:r>
            <a:r>
              <a:rPr lang="fr-FR" dirty="0"/>
              <a:t> of </a:t>
            </a:r>
            <a:r>
              <a:rPr lang="fr-FR" dirty="0" err="1"/>
              <a:t>klik</a:t>
            </a:r>
            <a:r>
              <a:rPr lang="fr-FR" dirty="0"/>
              <a:t> op </a:t>
            </a:r>
            <a:r>
              <a:rPr lang="fr-FR" dirty="0" err="1"/>
              <a:t>het</a:t>
            </a:r>
            <a:r>
              <a:rPr lang="fr-FR" dirty="0"/>
              <a:t> </a:t>
            </a:r>
            <a:r>
              <a:rPr lang="fr-FR" dirty="0" err="1"/>
              <a:t>pictogram</a:t>
            </a:r>
            <a:r>
              <a:rPr lang="fr-FR" dirty="0"/>
              <a:t> </a:t>
            </a:r>
            <a:br>
              <a:rPr lang="fr-FR" dirty="0"/>
            </a:br>
            <a:r>
              <a:rPr lang="fr-FR" dirty="0" err="1"/>
              <a:t>als</a:t>
            </a:r>
            <a:r>
              <a:rPr lang="fr-FR" dirty="0"/>
              <a:t> u </a:t>
            </a:r>
            <a:r>
              <a:rPr lang="fr-FR" dirty="0" err="1"/>
              <a:t>een</a:t>
            </a:r>
            <a:r>
              <a:rPr lang="fr-FR" dirty="0"/>
              <a:t> </a:t>
            </a:r>
            <a:r>
              <a:rPr lang="fr-FR" dirty="0" err="1"/>
              <a:t>afbeelding</a:t>
            </a:r>
            <a:r>
              <a:rPr lang="fr-FR" dirty="0"/>
              <a:t> </a:t>
            </a:r>
            <a:r>
              <a:rPr lang="fr-FR" dirty="0" err="1"/>
              <a:t>wilt</a:t>
            </a:r>
            <a:r>
              <a:rPr lang="fr-FR" dirty="0"/>
              <a:t> </a:t>
            </a:r>
            <a:r>
              <a:rPr lang="fr-FR" dirty="0" err="1"/>
              <a:t>toevoegen</a:t>
            </a:r>
            <a:endParaRPr lang="nl-BE" dirty="0"/>
          </a:p>
        </p:txBody>
      </p:sp>
      <p:sp>
        <p:nvSpPr>
          <p:cNvPr id="2" name="Titel 1"/>
          <p:cNvSpPr>
            <a:spLocks noGrp="1"/>
          </p:cNvSpPr>
          <p:nvPr>
            <p:ph type="ctrTitle"/>
          </p:nvPr>
        </p:nvSpPr>
        <p:spPr>
          <a:xfrm>
            <a:off x="1296000" y="2023200"/>
            <a:ext cx="3108049" cy="2073600"/>
          </a:xfrm>
        </p:spPr>
        <p:txBody>
          <a:bodyPr anchor="b" anchorCtr="0">
            <a:noAutofit/>
          </a:bodyPr>
          <a:lstStyle>
            <a:lvl1pPr indent="0" algn="l">
              <a:lnSpc>
                <a:spcPts val="5400"/>
              </a:lnSpc>
              <a:defRPr sz="5400">
                <a:solidFill>
                  <a:schemeClr val="bg1"/>
                </a:solidFill>
              </a:defRPr>
            </a:lvl1pPr>
          </a:lstStyle>
          <a:p>
            <a:r>
              <a:rPr lang="nl-NL"/>
              <a:t>Titelstijl van model bewerken</a:t>
            </a:r>
            <a:endParaRPr lang="nl-BE" dirty="0"/>
          </a:p>
        </p:txBody>
      </p:sp>
      <p:sp>
        <p:nvSpPr>
          <p:cNvPr id="3" name="Ondertitel 2"/>
          <p:cNvSpPr>
            <a:spLocks noGrp="1"/>
          </p:cNvSpPr>
          <p:nvPr>
            <p:ph type="subTitle" idx="1"/>
          </p:nvPr>
        </p:nvSpPr>
        <p:spPr>
          <a:xfrm>
            <a:off x="1296000" y="4154400"/>
            <a:ext cx="7416000" cy="1656000"/>
          </a:xfrm>
        </p:spPr>
        <p:txBody>
          <a:bodyPr bIns="0">
            <a:noAutofit/>
          </a:bodyPr>
          <a:lstStyle>
            <a:lvl1pPr marL="0" indent="0" algn="l">
              <a:lnSpc>
                <a:spcPts val="1760"/>
              </a:lnSpc>
              <a:buNone/>
              <a:defRPr sz="1600">
                <a:solidFill>
                  <a:schemeClr val="bg1"/>
                </a:solidFill>
                <a:latin typeface="FlandersArtSans-Regular"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pic>
        <p:nvPicPr>
          <p:cNvPr id="9" name="Tijdelijke aanduiding voor afbeelding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28000" y="540000"/>
            <a:ext cx="1908838" cy="720000"/>
          </a:xfrm>
          <a:prstGeom prst="rect">
            <a:avLst/>
          </a:prstGeom>
          <a:noFill/>
          <a:ln>
            <a:noFill/>
          </a:ln>
        </p:spPr>
      </p:pic>
      <p:sp>
        <p:nvSpPr>
          <p:cNvPr id="10" name="Tijdelijke aanduiding voor dianummer 6"/>
          <p:cNvSpPr>
            <a:spLocks noGrp="1"/>
          </p:cNvSpPr>
          <p:nvPr>
            <p:ph type="sldNum" sz="quarter" idx="13"/>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2/07/2021</a:t>
            </a:fld>
            <a:r>
              <a:rPr lang="nl-BE" dirty="0"/>
              <a:t> </a:t>
            </a:r>
            <a:r>
              <a:rPr lang="nl-BE" b="1" dirty="0"/>
              <a:t>│</a:t>
            </a:r>
            <a:fld id="{B263F6C6-2226-4286-8995-C42CB1E7C290}" type="slidenum">
              <a:rPr lang="nl-BE" smtClean="0"/>
              <a:pPr/>
              <a:t>‹nr.›</a:t>
            </a:fld>
            <a:endParaRPr lang="nl-BE" dirty="0"/>
          </a:p>
        </p:txBody>
      </p:sp>
      <p:sp>
        <p:nvSpPr>
          <p:cNvPr id="8" name="Rechthoek 7"/>
          <p:cNvSpPr/>
          <p:nvPr userDrawn="1"/>
        </p:nvSpPr>
        <p:spPr>
          <a:xfrm>
            <a:off x="0" y="0"/>
            <a:ext cx="282207" cy="6858000"/>
          </a:xfrm>
          <a:prstGeom prst="rect">
            <a:avLst/>
          </a:prstGeom>
          <a:solidFill>
            <a:srgbClr val="543F5E"/>
          </a:solidFill>
          <a:ln>
            <a:solidFill>
              <a:srgbClr val="543F5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13" name="Afbeelding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07251" y="640527"/>
            <a:ext cx="2159997" cy="719999"/>
          </a:xfrm>
          <a:prstGeom prst="rect">
            <a:avLst/>
          </a:prstGeom>
        </p:spPr>
      </p:pic>
    </p:spTree>
    <p:extLst>
      <p:ext uri="{BB962C8B-B14F-4D97-AF65-F5344CB8AC3E}">
        <p14:creationId xmlns:p14="http://schemas.microsoft.com/office/powerpoint/2010/main" val="328811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4_Titeldia">
    <p:spTree>
      <p:nvGrpSpPr>
        <p:cNvPr id="1" name=""/>
        <p:cNvGrpSpPr/>
        <p:nvPr/>
      </p:nvGrpSpPr>
      <p:grpSpPr>
        <a:xfrm>
          <a:off x="0" y="0"/>
          <a:ext cx="0" cy="0"/>
          <a:chOff x="0" y="0"/>
          <a:chExt cx="0" cy="0"/>
        </a:xfrm>
      </p:grpSpPr>
      <p:sp>
        <p:nvSpPr>
          <p:cNvPr id="6" name="Tijdelijke aanduiding voor afbeelding 5"/>
          <p:cNvSpPr>
            <a:spLocks noGrp="1"/>
          </p:cNvSpPr>
          <p:nvPr>
            <p:ph type="pic" sz="quarter" idx="13"/>
          </p:nvPr>
        </p:nvSpPr>
        <p:spPr>
          <a:xfrm>
            <a:off x="288000" y="0"/>
            <a:ext cx="8856000" cy="6858000"/>
          </a:xfrm>
        </p:spPr>
        <p:txBody>
          <a:bodyPr anchor="ctr"/>
          <a:lstStyle>
            <a:lvl1pPr algn="ctr">
              <a:buNone/>
              <a:defRPr>
                <a:solidFill>
                  <a:srgbClr val="FF0000"/>
                </a:solidFill>
              </a:defRPr>
            </a:lvl1pPr>
          </a:lstStyle>
          <a:p>
            <a:r>
              <a:rPr lang="nl-NL"/>
              <a:t>Sleep de afbeelding naar de tijdelijke aanduiding of klik op het pictogram als u een afbeelding wilt toevoegen</a:t>
            </a:r>
            <a:endParaRPr lang="nl-BE" dirty="0"/>
          </a:p>
        </p:txBody>
      </p:sp>
      <p:grpSp>
        <p:nvGrpSpPr>
          <p:cNvPr id="11" name="Groeperen 10"/>
          <p:cNvGrpSpPr/>
          <p:nvPr userDrawn="1"/>
        </p:nvGrpSpPr>
        <p:grpSpPr>
          <a:xfrm>
            <a:off x="288000" y="3402000"/>
            <a:ext cx="8856000" cy="3456000"/>
            <a:chOff x="288000" y="3402000"/>
            <a:chExt cx="8856000" cy="3456000"/>
          </a:xfrm>
        </p:grpSpPr>
        <p:sp>
          <p:nvSpPr>
            <p:cNvPr id="5" name="Rechthoek 4"/>
            <p:cNvSpPr/>
            <p:nvPr userDrawn="1"/>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7" name="Rechthoekige driehoek 6"/>
            <p:cNvSpPr/>
            <p:nvPr userDrawn="1"/>
          </p:nvSpPr>
          <p:spPr>
            <a:xfrm flipH="1">
              <a:off x="288000" y="3402000"/>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sp>
        <p:nvSpPr>
          <p:cNvPr id="2" name="Titel 1"/>
          <p:cNvSpPr>
            <a:spLocks noGrp="1"/>
          </p:cNvSpPr>
          <p:nvPr>
            <p:ph type="ctrTitle"/>
          </p:nvPr>
        </p:nvSpPr>
        <p:spPr>
          <a:xfrm>
            <a:off x="1296000" y="756000"/>
            <a:ext cx="3686547" cy="2196000"/>
          </a:xfrm>
        </p:spPr>
        <p:txBody>
          <a:bodyPr anchor="t">
            <a:noAutofit/>
          </a:bodyPr>
          <a:lstStyle>
            <a:lvl1pPr indent="0" algn="l">
              <a:lnSpc>
                <a:spcPts val="3800"/>
              </a:lnSpc>
              <a:defRPr sz="3700" b="0" i="0">
                <a:solidFill>
                  <a:schemeClr val="bg1"/>
                </a:solidFill>
                <a:latin typeface="FlandersArtSans-Regular" panose="00000500000000000000" pitchFamily="2" charset="0"/>
                <a:cs typeface="FlandersArtSans-Regular" panose="00000500000000000000" pitchFamily="2" charset="0"/>
              </a:defRPr>
            </a:lvl1pPr>
          </a:lstStyle>
          <a:p>
            <a:r>
              <a:rPr lang="nl-NL"/>
              <a:t>Titelstijl van model bewerken</a:t>
            </a:r>
            <a:endParaRPr lang="nl-BE" dirty="0"/>
          </a:p>
        </p:txBody>
      </p:sp>
      <p:sp>
        <p:nvSpPr>
          <p:cNvPr id="8"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2/07/2021</a:t>
            </a:fld>
            <a:r>
              <a:rPr lang="nl-BE"/>
              <a:t> </a:t>
            </a:r>
            <a:r>
              <a:rPr lang="nl-BE" b="1"/>
              <a:t>│</a:t>
            </a:r>
            <a:fld id="{B263F6C6-2226-4286-8995-C42CB1E7C290}" type="slidenum">
              <a:rPr lang="nl-BE" smtClean="0"/>
              <a:pPr/>
              <a:t>‹nr.›</a:t>
            </a:fld>
            <a:endParaRPr lang="nl-BE" dirty="0"/>
          </a:p>
        </p:txBody>
      </p:sp>
      <p:pic>
        <p:nvPicPr>
          <p:cNvPr id="16" name="Afbeelding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6000" y="5958000"/>
            <a:ext cx="1908837" cy="720000"/>
          </a:xfrm>
          <a:prstGeom prst="rect">
            <a:avLst/>
          </a:prstGeom>
        </p:spPr>
      </p:pic>
      <p:sp>
        <p:nvSpPr>
          <p:cNvPr id="12" name="Rechthoek 11"/>
          <p:cNvSpPr/>
          <p:nvPr userDrawn="1"/>
        </p:nvSpPr>
        <p:spPr>
          <a:xfrm>
            <a:off x="0" y="0"/>
            <a:ext cx="282207" cy="6858000"/>
          </a:xfrm>
          <a:prstGeom prst="rect">
            <a:avLst/>
          </a:prstGeom>
          <a:solidFill>
            <a:srgbClr val="543F5E"/>
          </a:solidFill>
          <a:ln>
            <a:solidFill>
              <a:srgbClr val="543F5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13" name="Afbeelding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48939" y="6058527"/>
            <a:ext cx="2159997" cy="719999"/>
          </a:xfrm>
          <a:prstGeom prst="rect">
            <a:avLst/>
          </a:prstGeom>
        </p:spPr>
      </p:pic>
    </p:spTree>
    <p:extLst>
      <p:ext uri="{BB962C8B-B14F-4D97-AF65-F5344CB8AC3E}">
        <p14:creationId xmlns:p14="http://schemas.microsoft.com/office/powerpoint/2010/main" val="3361987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4DCD75-6A4C-EB4E-8ADA-6A49E8F6AC1A}"/>
              </a:ext>
            </a:extLst>
          </p:cNvPr>
          <p:cNvSpPr>
            <a:spLocks noGrp="1"/>
          </p:cNvSpPr>
          <p:nvPr>
            <p:ph type="ctrTitle"/>
          </p:nvPr>
        </p:nvSpPr>
        <p:spPr>
          <a:xfrm>
            <a:off x="1143000" y="1122363"/>
            <a:ext cx="6858000" cy="2387600"/>
          </a:xfrm>
        </p:spPr>
        <p:txBody>
          <a:bodyPr anchor="b"/>
          <a:lstStyle>
            <a:lvl1pPr algn="ctr">
              <a:defRPr sz="45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6F156E3-DCC6-CA4A-AE1E-F8B1E537F34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117CA3D-B41A-5543-B9E7-79266154A9CF}"/>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5" name="Segnaposto piè di pagina 4">
            <a:extLst>
              <a:ext uri="{FF2B5EF4-FFF2-40B4-BE49-F238E27FC236}">
                <a16:creationId xmlns:a16="http://schemas.microsoft.com/office/drawing/2014/main" id="{48205FF1-D8DA-B74E-A081-CBFF7A646E6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1C96933-4E6A-C042-AD7C-5E1B8B399404}"/>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2412851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EAF388-6B56-534C-9879-DE401A4E601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9DC8C13-7DD0-ED46-8B17-B77413CA574A}"/>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4415203B-75E6-7A4C-8DAC-D2109CE55B56}"/>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5" name="Segnaposto piè di pagina 4">
            <a:extLst>
              <a:ext uri="{FF2B5EF4-FFF2-40B4-BE49-F238E27FC236}">
                <a16:creationId xmlns:a16="http://schemas.microsoft.com/office/drawing/2014/main" id="{4C440276-3A98-E645-9666-06DDE01EDCD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B8CA5F2-1D66-7D4E-A2F3-C3AE10ECDA68}"/>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3504448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1F7635-3323-6245-9C24-65410F91F3BA}"/>
              </a:ext>
            </a:extLst>
          </p:cNvPr>
          <p:cNvSpPr>
            <a:spLocks noGrp="1"/>
          </p:cNvSpPr>
          <p:nvPr>
            <p:ph type="title"/>
          </p:nvPr>
        </p:nvSpPr>
        <p:spPr>
          <a:xfrm>
            <a:off x="623888" y="1709739"/>
            <a:ext cx="7886700" cy="2852737"/>
          </a:xfrm>
        </p:spPr>
        <p:txBody>
          <a:bodyPr anchor="b"/>
          <a:lstStyle>
            <a:lvl1pPr>
              <a:defRPr sz="45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EC30F2B-B708-C946-9D46-964B89BE90B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5EBFFC6B-72EE-7F41-8DAB-0770177C7009}"/>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5" name="Segnaposto piè di pagina 4">
            <a:extLst>
              <a:ext uri="{FF2B5EF4-FFF2-40B4-BE49-F238E27FC236}">
                <a16:creationId xmlns:a16="http://schemas.microsoft.com/office/drawing/2014/main" id="{69D557BD-4EE2-4B46-B01B-B04DAA423EB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DA8742C-DC4C-DF45-B0E1-0E542B9FA51A}"/>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17915318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D8D679-605A-0F4F-BE00-4D4B6ED19E7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C6987AA-ED0B-EC45-82FA-A1DE50DECDE8}"/>
              </a:ext>
            </a:extLst>
          </p:cNvPr>
          <p:cNvSpPr>
            <a:spLocks noGrp="1"/>
          </p:cNvSpPr>
          <p:nvPr>
            <p:ph sz="half" idx="1"/>
          </p:nvPr>
        </p:nvSpPr>
        <p:spPr>
          <a:xfrm>
            <a:off x="628650" y="1825625"/>
            <a:ext cx="38862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66C2E48B-C19F-8947-9494-E3B8202C45B9}"/>
              </a:ext>
            </a:extLst>
          </p:cNvPr>
          <p:cNvSpPr>
            <a:spLocks noGrp="1"/>
          </p:cNvSpPr>
          <p:nvPr>
            <p:ph sz="half" idx="2"/>
          </p:nvPr>
        </p:nvSpPr>
        <p:spPr>
          <a:xfrm>
            <a:off x="4629150" y="1825625"/>
            <a:ext cx="38862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55451D48-68C0-564E-B5E6-C22730CC6D39}"/>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6" name="Segnaposto piè di pagina 5">
            <a:extLst>
              <a:ext uri="{FF2B5EF4-FFF2-40B4-BE49-F238E27FC236}">
                <a16:creationId xmlns:a16="http://schemas.microsoft.com/office/drawing/2014/main" id="{36D0DCC7-E0EB-774A-B97B-6035D7E51AD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5B8B5F3-693C-B048-B8FF-FCE9FCC4BEA5}"/>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10000976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CD9586-DF85-5941-BA55-6E617F17911A}"/>
              </a:ext>
            </a:extLst>
          </p:cNvPr>
          <p:cNvSpPr>
            <a:spLocks noGrp="1"/>
          </p:cNvSpPr>
          <p:nvPr>
            <p:ph type="title"/>
          </p:nvPr>
        </p:nvSpPr>
        <p:spPr>
          <a:xfrm>
            <a:off x="629841" y="365126"/>
            <a:ext cx="78867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F47169C-C9DE-F54E-9B0E-8312CFA3A43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CC6D5664-C4ED-BA4F-BBCC-0FF32C9B5148}"/>
              </a:ext>
            </a:extLst>
          </p:cNvPr>
          <p:cNvSpPr>
            <a:spLocks noGrp="1"/>
          </p:cNvSpPr>
          <p:nvPr>
            <p:ph sz="half" idx="2"/>
          </p:nvPr>
        </p:nvSpPr>
        <p:spPr>
          <a:xfrm>
            <a:off x="629842" y="2505075"/>
            <a:ext cx="3868340"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B1950D95-CB2C-A244-AA79-4EB3CF44E55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C0C7C8BC-BF17-5446-8EA1-1C7D4169D97A}"/>
              </a:ext>
            </a:extLst>
          </p:cNvPr>
          <p:cNvSpPr>
            <a:spLocks noGrp="1"/>
          </p:cNvSpPr>
          <p:nvPr>
            <p:ph sz="quarter" idx="4"/>
          </p:nvPr>
        </p:nvSpPr>
        <p:spPr>
          <a:xfrm>
            <a:off x="4629150" y="2505075"/>
            <a:ext cx="3887391"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851E4D96-AFDE-914A-AA46-E927FD1776A0}"/>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8" name="Segnaposto piè di pagina 7">
            <a:extLst>
              <a:ext uri="{FF2B5EF4-FFF2-40B4-BE49-F238E27FC236}">
                <a16:creationId xmlns:a16="http://schemas.microsoft.com/office/drawing/2014/main" id="{2C0400F3-90A8-DD49-8FBC-3D7EB635309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7546841-4F19-6148-AA6B-4E16A102ADEA}"/>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2011430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F5CAAA-DC73-A244-A5A0-209A7C2DA20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D8E5CD6A-6187-E843-9D2A-FA2B3FC8B0DF}"/>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4" name="Segnaposto piè di pagina 3">
            <a:extLst>
              <a:ext uri="{FF2B5EF4-FFF2-40B4-BE49-F238E27FC236}">
                <a16:creationId xmlns:a16="http://schemas.microsoft.com/office/drawing/2014/main" id="{5299F05A-423D-224F-A0B5-F08658BE3008}"/>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E5575B7-1107-7C4F-8BD3-68A6240FAB4E}"/>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2838021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grpSp>
        <p:nvGrpSpPr>
          <p:cNvPr id="4" name="Groeperen 3"/>
          <p:cNvGrpSpPr/>
          <p:nvPr userDrawn="1"/>
        </p:nvGrpSpPr>
        <p:grpSpPr>
          <a:xfrm>
            <a:off x="1484640" y="288000"/>
            <a:ext cx="7371359" cy="6265475"/>
            <a:chOff x="1484640" y="288000"/>
            <a:chExt cx="7371359" cy="6265475"/>
          </a:xfrm>
          <a:solidFill>
            <a:srgbClr val="543F5E"/>
          </a:solidFill>
        </p:grpSpPr>
        <p:sp>
          <p:nvSpPr>
            <p:cNvPr id="8" name="Rechthoek 7"/>
            <p:cNvSpPr>
              <a:spLocks/>
            </p:cNvSpPr>
            <p:nvPr userDrawn="1"/>
          </p:nvSpPr>
          <p:spPr>
            <a:xfrm>
              <a:off x="3277896" y="288000"/>
              <a:ext cx="5578103" cy="6265475"/>
            </a:xfrm>
            <a:prstGeom prst="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ln>
                  <a:solidFill>
                    <a:srgbClr val="543F5E"/>
                  </a:solidFill>
                </a:ln>
              </a:endParaRPr>
            </a:p>
          </p:txBody>
        </p:sp>
        <p:sp>
          <p:nvSpPr>
            <p:cNvPr id="10" name="Rechthoekige driehoek 9"/>
            <p:cNvSpPr/>
            <p:nvPr userDrawn="1"/>
          </p:nvSpPr>
          <p:spPr>
            <a:xfrm flipH="1">
              <a:off x="1484640" y="288000"/>
              <a:ext cx="1800000" cy="6264000"/>
            </a:xfrm>
            <a:prstGeom prst="rtTriangle">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ln>
                  <a:solidFill>
                    <a:srgbClr val="543F5E"/>
                  </a:solidFill>
                </a:ln>
              </a:endParaRPr>
            </a:p>
          </p:txBody>
        </p:sp>
      </p:grpSp>
      <p:sp>
        <p:nvSpPr>
          <p:cNvPr id="2" name="Titel 1"/>
          <p:cNvSpPr>
            <a:spLocks noGrp="1"/>
          </p:cNvSpPr>
          <p:nvPr>
            <p:ph type="ctrTitle" hasCustomPrompt="1"/>
          </p:nvPr>
        </p:nvSpPr>
        <p:spPr>
          <a:xfrm>
            <a:off x="3996052" y="2104574"/>
            <a:ext cx="3816000" cy="2484000"/>
          </a:xfrm>
        </p:spPr>
        <p:txBody>
          <a:bodyPr anchor="t" anchorCtr="0">
            <a:noAutofit/>
          </a:bodyPr>
          <a:lstStyle>
            <a:lvl1pPr algn="l">
              <a:lnSpc>
                <a:spcPts val="5400"/>
              </a:lnSpc>
              <a:defRPr sz="5400" b="0" baseline="0">
                <a:solidFill>
                  <a:schemeClr val="bg1"/>
                </a:solidFill>
                <a:latin typeface="+mj-lt"/>
                <a:cs typeface="Calibri"/>
              </a:defRPr>
            </a:lvl1pPr>
          </a:lstStyle>
          <a:p>
            <a:r>
              <a:rPr lang="nl-NL" dirty="0"/>
              <a:t>Klik om de stijl te bewerken</a:t>
            </a:r>
            <a:endParaRPr lang="nl-BE" dirty="0"/>
          </a:p>
        </p:txBody>
      </p:sp>
      <p:sp>
        <p:nvSpPr>
          <p:cNvPr id="3" name="Ondertitel 2"/>
          <p:cNvSpPr>
            <a:spLocks noGrp="1"/>
          </p:cNvSpPr>
          <p:nvPr>
            <p:ph type="subTitle" idx="1"/>
          </p:nvPr>
        </p:nvSpPr>
        <p:spPr>
          <a:xfrm>
            <a:off x="4000832" y="4631622"/>
            <a:ext cx="3816000" cy="1224000"/>
          </a:xfrm>
          <a:prstGeom prst="rect">
            <a:avLst/>
          </a:prstGeom>
        </p:spPr>
        <p:txBody>
          <a:bodyPr bIns="0">
            <a:noAutofit/>
          </a:bodyPr>
          <a:lstStyle>
            <a:lvl1pPr marL="0" indent="0" algn="l">
              <a:lnSpc>
                <a:spcPts val="1760"/>
              </a:lnSpc>
              <a:spcBef>
                <a:spcPts val="0"/>
              </a:spcBef>
              <a:buNone/>
              <a:defRPr sz="1580">
                <a:solidFill>
                  <a:schemeClr val="bg1"/>
                </a:solidFill>
                <a:latin typeface="Calibri"/>
                <a:cs typeface="Calibri"/>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pic>
        <p:nvPicPr>
          <p:cNvPr id="6" name="Afbeelding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6000" y="576000"/>
            <a:ext cx="1908839" cy="720000"/>
          </a:xfrm>
          <a:prstGeom prst="rect">
            <a:avLst/>
          </a:prstGeom>
        </p:spPr>
      </p:pic>
      <p:sp>
        <p:nvSpPr>
          <p:cNvPr id="12" name="Tijdelijke aanduiding voor tekst 2"/>
          <p:cNvSpPr>
            <a:spLocks noGrp="1"/>
          </p:cNvSpPr>
          <p:nvPr>
            <p:ph idx="12" hasCustomPrompt="1"/>
          </p:nvPr>
        </p:nvSpPr>
        <p:spPr>
          <a:xfrm>
            <a:off x="3636022" y="6044105"/>
            <a:ext cx="4773240" cy="352800"/>
          </a:xfrm>
          <a:prstGeom prst="rect">
            <a:avLst/>
          </a:prstGeom>
        </p:spPr>
        <p:txBody>
          <a:bodyPr vert="horz" lIns="0" tIns="0" rIns="0" bIns="0" rtlCol="0" anchor="t" anchorCtr="0">
            <a:noAutofit/>
          </a:bodyPr>
          <a:lstStyle>
            <a:lvl1pPr marL="0" indent="0" algn="r">
              <a:buFontTx/>
              <a:buNone/>
              <a:defRPr sz="1700">
                <a:solidFill>
                  <a:schemeClr val="bg1"/>
                </a:solidFill>
                <a:latin typeface="Calibri"/>
                <a:cs typeface="Calibri"/>
              </a:defRPr>
            </a:lvl1pPr>
            <a:lvl5pPr algn="r">
              <a:defRPr>
                <a:solidFill>
                  <a:schemeClr val="bg1"/>
                </a:solidFill>
                <a:latin typeface="FlandersArtSans-Regular" panose="00000500000000000000" pitchFamily="2" charset="0"/>
              </a:defRPr>
            </a:lvl5pPr>
          </a:lstStyle>
          <a:p>
            <a:pPr lvl="0"/>
            <a:r>
              <a:rPr lang="nl-NL" dirty="0"/>
              <a:t>KLIK OM DE MODELSTIJLEN TE BEWERKEN</a:t>
            </a:r>
          </a:p>
          <a:p>
            <a:pPr lvl="4"/>
            <a:endParaRPr lang="nl-BE" dirty="0"/>
          </a:p>
        </p:txBody>
      </p:sp>
      <p:pic>
        <p:nvPicPr>
          <p:cNvPr id="14" name="Afbeelding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31655" y="670999"/>
            <a:ext cx="2159997" cy="720000"/>
          </a:xfrm>
          <a:prstGeom prst="rect">
            <a:avLst/>
          </a:prstGeom>
        </p:spPr>
      </p:pic>
    </p:spTree>
    <p:extLst>
      <p:ext uri="{BB962C8B-B14F-4D97-AF65-F5344CB8AC3E}">
        <p14:creationId xmlns:p14="http://schemas.microsoft.com/office/powerpoint/2010/main" val="3384214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3D0DF1C-CAD3-D349-88DF-FA50112D1EA4}"/>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3" name="Segnaposto piè di pagina 2">
            <a:extLst>
              <a:ext uri="{FF2B5EF4-FFF2-40B4-BE49-F238E27FC236}">
                <a16:creationId xmlns:a16="http://schemas.microsoft.com/office/drawing/2014/main" id="{23027AE4-E613-2844-A949-1E015068CE92}"/>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8378F6B8-F44B-B946-ABBD-3C9D3F0A32A7}"/>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34671186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6FA86C-243A-4748-86B6-3270534E1ED3}"/>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BA23ED8-6F55-6D46-A575-E2331874464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B42B593A-5AB1-DE47-8616-4C4A81E7A57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F33D1B75-82BA-0741-9FB4-542B431B8B60}"/>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6" name="Segnaposto piè di pagina 5">
            <a:extLst>
              <a:ext uri="{FF2B5EF4-FFF2-40B4-BE49-F238E27FC236}">
                <a16:creationId xmlns:a16="http://schemas.microsoft.com/office/drawing/2014/main" id="{8B81E274-AAFE-9D46-9D99-4A850986F5E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49A9BF3-23E8-0249-B322-27ABFAE34F5A}"/>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1554498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371036-A89A-494C-A653-70F95066F5DA}"/>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20B6D55-61AD-154F-9115-5876CD2F266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a:extLst>
              <a:ext uri="{FF2B5EF4-FFF2-40B4-BE49-F238E27FC236}">
                <a16:creationId xmlns:a16="http://schemas.microsoft.com/office/drawing/2014/main" id="{F874153B-8918-4F4E-8092-15CD8102B01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34428282-9EA1-3648-BAB4-63A01F157763}"/>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6" name="Segnaposto piè di pagina 5">
            <a:extLst>
              <a:ext uri="{FF2B5EF4-FFF2-40B4-BE49-F238E27FC236}">
                <a16:creationId xmlns:a16="http://schemas.microsoft.com/office/drawing/2014/main" id="{E73E23EE-BB70-444B-9CC9-D0FBF1BAE65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5C51791-4A75-8245-A9A4-C2E6E4674AA7}"/>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15100711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56B7D7-B387-4040-9E80-5700DA107432}"/>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1D4E7EE-1545-B84F-9099-0858627C3CE4}"/>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D3F1E9BD-86AF-1A41-90C3-F623F5AE83EB}"/>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5" name="Segnaposto piè di pagina 4">
            <a:extLst>
              <a:ext uri="{FF2B5EF4-FFF2-40B4-BE49-F238E27FC236}">
                <a16:creationId xmlns:a16="http://schemas.microsoft.com/office/drawing/2014/main" id="{16A9AC5A-06F9-CF4A-8538-71EF79D6CB3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D38215C-3855-4E47-8667-ED55936CF8B3}"/>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27015969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F6024FF-DA3C-164F-96F5-20A8A93D53C3}"/>
              </a:ext>
            </a:extLst>
          </p:cNvPr>
          <p:cNvSpPr>
            <a:spLocks noGrp="1"/>
          </p:cNvSpPr>
          <p:nvPr>
            <p:ph type="title" orient="vert"/>
          </p:nvPr>
        </p:nvSpPr>
        <p:spPr>
          <a:xfrm>
            <a:off x="6543675" y="365125"/>
            <a:ext cx="1971675"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BB6F24D-7D11-7B46-B823-DD1E899DCE9D}"/>
              </a:ext>
            </a:extLst>
          </p:cNvPr>
          <p:cNvSpPr>
            <a:spLocks noGrp="1"/>
          </p:cNvSpPr>
          <p:nvPr>
            <p:ph type="body" orient="vert" idx="1"/>
          </p:nvPr>
        </p:nvSpPr>
        <p:spPr>
          <a:xfrm>
            <a:off x="628650" y="365125"/>
            <a:ext cx="5800725"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70A5C450-D98C-6F43-9436-2667E9DBFA42}"/>
              </a:ext>
            </a:extLst>
          </p:cNvPr>
          <p:cNvSpPr>
            <a:spLocks noGrp="1"/>
          </p:cNvSpPr>
          <p:nvPr>
            <p:ph type="dt" sz="half" idx="10"/>
          </p:nvPr>
        </p:nvSpPr>
        <p:spPr/>
        <p:txBody>
          <a:bodyPr/>
          <a:lstStyle/>
          <a:p>
            <a:fld id="{2CE9D360-74D2-FA42-AE3A-9974A5DDFE36}" type="datetimeFigureOut">
              <a:rPr lang="it-IT" smtClean="0"/>
              <a:t>02/07/2021</a:t>
            </a:fld>
            <a:endParaRPr lang="it-IT"/>
          </a:p>
        </p:txBody>
      </p:sp>
      <p:sp>
        <p:nvSpPr>
          <p:cNvPr id="5" name="Segnaposto piè di pagina 4">
            <a:extLst>
              <a:ext uri="{FF2B5EF4-FFF2-40B4-BE49-F238E27FC236}">
                <a16:creationId xmlns:a16="http://schemas.microsoft.com/office/drawing/2014/main" id="{9576C56F-ADB6-CD40-BCC8-64C29FAAE86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EA64F57-EE45-F941-B0D9-A85CB933C711}"/>
              </a:ext>
            </a:extLst>
          </p:cNvPr>
          <p:cNvSpPr>
            <a:spLocks noGrp="1"/>
          </p:cNvSpPr>
          <p:nvPr>
            <p:ph type="sldNum" sz="quarter" idx="12"/>
          </p:nvPr>
        </p:nvSpPr>
        <p:spPr/>
        <p:txBody>
          <a:bodyPr/>
          <a:lstStyle/>
          <a:p>
            <a:fld id="{C7621C18-C2DE-7244-9186-4321A82CC460}" type="slidenum">
              <a:rPr lang="it-IT" smtClean="0"/>
              <a:t>‹nr.›</a:t>
            </a:fld>
            <a:endParaRPr lang="it-IT"/>
          </a:p>
        </p:txBody>
      </p:sp>
    </p:spTree>
    <p:extLst>
      <p:ext uri="{BB962C8B-B14F-4D97-AF65-F5344CB8AC3E}">
        <p14:creationId xmlns:p14="http://schemas.microsoft.com/office/powerpoint/2010/main" val="1957751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3" name="Tijdelijke aanduiding voor afbeelding 2"/>
          <p:cNvSpPr>
            <a:spLocks noGrp="1"/>
          </p:cNvSpPr>
          <p:nvPr>
            <p:ph type="pic" sz="quarter" idx="14"/>
          </p:nvPr>
        </p:nvSpPr>
        <p:spPr>
          <a:xfrm>
            <a:off x="0" y="-1"/>
            <a:ext cx="9144000" cy="6858001"/>
          </a:xfrm>
        </p:spPr>
        <p:txBody>
          <a:bodyPr anchor="ctr"/>
          <a:lstStyle>
            <a:lvl1pPr marL="0" indent="0" algn="r">
              <a:buNone/>
              <a:defRPr>
                <a:solidFill>
                  <a:srgbClr val="FF0000"/>
                </a:solidFill>
              </a:defRPr>
            </a:lvl1pPr>
          </a:lstStyle>
          <a:p>
            <a:r>
              <a:rPr lang="nl-NL"/>
              <a:t>Sleep de afbeelding naar de tijdelijke aanduiding of klik op het pictogram als u een afbeelding wilt toevoegen</a:t>
            </a:r>
            <a:endParaRPr lang="nl-BE" dirty="0"/>
          </a:p>
        </p:txBody>
      </p:sp>
      <p:grpSp>
        <p:nvGrpSpPr>
          <p:cNvPr id="11" name="Groep 10"/>
          <p:cNvGrpSpPr/>
          <p:nvPr userDrawn="1"/>
        </p:nvGrpSpPr>
        <p:grpSpPr>
          <a:xfrm>
            <a:off x="-1" y="0"/>
            <a:ext cx="6228000" cy="6858000"/>
            <a:chOff x="288001" y="288000"/>
            <a:chExt cx="6033505" cy="6265475"/>
          </a:xfrm>
        </p:grpSpPr>
        <p:sp>
          <p:nvSpPr>
            <p:cNvPr id="9" name="Rechthoek 8"/>
            <p:cNvSpPr>
              <a:spLocks/>
            </p:cNvSpPr>
            <p:nvPr userDrawn="1"/>
          </p:nvSpPr>
          <p:spPr>
            <a:xfrm flipV="1">
              <a:off x="288001" y="288000"/>
              <a:ext cx="4248000" cy="6265475"/>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Rechthoekige driehoek 9"/>
            <p:cNvSpPr/>
            <p:nvPr userDrawn="1"/>
          </p:nvSpPr>
          <p:spPr>
            <a:xfrm flipV="1">
              <a:off x="4536000" y="288000"/>
              <a:ext cx="1785506" cy="6264000"/>
            </a:xfrm>
            <a:prstGeom prst="rtTriangle">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sp>
        <p:nvSpPr>
          <p:cNvPr id="8" name="Titel 1"/>
          <p:cNvSpPr>
            <a:spLocks noGrp="1"/>
          </p:cNvSpPr>
          <p:nvPr>
            <p:ph type="ctrTitle"/>
          </p:nvPr>
        </p:nvSpPr>
        <p:spPr>
          <a:xfrm>
            <a:off x="1332000" y="756846"/>
            <a:ext cx="3456131" cy="1800000"/>
          </a:xfrm>
        </p:spPr>
        <p:txBody>
          <a:bodyPr anchor="b" anchorCtr="0">
            <a:noAutofit/>
          </a:bodyPr>
          <a:lstStyle>
            <a:lvl1pPr algn="l">
              <a:lnSpc>
                <a:spcPts val="3800"/>
              </a:lnSpc>
              <a:defRPr sz="3700" b="0" i="0">
                <a:latin typeface="FlandersArtSans-Regular" panose="00000500000000000000" pitchFamily="2" charset="0"/>
                <a:cs typeface="Calibri"/>
              </a:defRPr>
            </a:lvl1pPr>
          </a:lstStyle>
          <a:p>
            <a:r>
              <a:rPr lang="nl-NL"/>
              <a:t>Titelstijl van model bewerken</a:t>
            </a:r>
            <a:endParaRPr lang="nl-BE" dirty="0"/>
          </a:p>
        </p:txBody>
      </p:sp>
      <p:sp>
        <p:nvSpPr>
          <p:cNvPr id="5" name="Tijdelijke aanduiding voor inhoud 4"/>
          <p:cNvSpPr>
            <a:spLocks noGrp="1"/>
          </p:cNvSpPr>
          <p:nvPr>
            <p:ph sz="quarter" idx="13"/>
          </p:nvPr>
        </p:nvSpPr>
        <p:spPr>
          <a:xfrm>
            <a:off x="1332000" y="2987448"/>
            <a:ext cx="3112678" cy="2770098"/>
          </a:xfrm>
        </p:spPr>
        <p:txBody>
          <a:bodyPr/>
          <a:lstStyle>
            <a:lvl1pPr marL="0" indent="0">
              <a:lnSpc>
                <a:spcPts val="2500"/>
              </a:lnSpc>
              <a:spcBef>
                <a:spcPts val="0"/>
              </a:spcBef>
              <a:buFontTx/>
              <a:buNone/>
              <a:defRPr sz="2100">
                <a:latin typeface="FlandersArtSans-Regular" panose="00000500000000000000" pitchFamily="2" charset="0"/>
                <a:cs typeface="Calibri"/>
              </a:defRPr>
            </a:lvl1pPr>
            <a:lvl2pPr>
              <a:defRPr sz="1800">
                <a:latin typeface="Calibri"/>
                <a:cs typeface="Calibri"/>
              </a:defRPr>
            </a:lvl2pPr>
            <a:lvl3pPr>
              <a:defRPr sz="1800">
                <a:latin typeface="Calibri"/>
                <a:cs typeface="Calibri"/>
              </a:defRPr>
            </a:lvl3pPr>
            <a:lvl4pPr>
              <a:defRPr sz="1800">
                <a:latin typeface="Calibri"/>
                <a:cs typeface="Calibri"/>
              </a:defRPr>
            </a:lvl4pPr>
            <a:lvl5pPr>
              <a:defRPr sz="1800">
                <a:latin typeface="Calibri"/>
                <a:cs typeface="Calibri"/>
              </a:defRPr>
            </a:lvl5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12" name="Afbeelding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28491" y="5878800"/>
            <a:ext cx="1850235" cy="720000"/>
          </a:xfrm>
          <a:prstGeom prst="rect">
            <a:avLst/>
          </a:prstGeom>
        </p:spPr>
      </p:pic>
      <p:pic>
        <p:nvPicPr>
          <p:cNvPr id="13" name="Afbeelding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31380" y="5959574"/>
            <a:ext cx="2159997" cy="719999"/>
          </a:xfrm>
          <a:prstGeom prst="rect">
            <a:avLst/>
          </a:prstGeom>
        </p:spPr>
      </p:pic>
    </p:spTree>
    <p:extLst>
      <p:ext uri="{BB962C8B-B14F-4D97-AF65-F5344CB8AC3E}">
        <p14:creationId xmlns:p14="http://schemas.microsoft.com/office/powerpoint/2010/main" val="3210186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Titeldia">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2" hasCustomPrompt="1"/>
          </p:nvPr>
        </p:nvSpPr>
        <p:spPr>
          <a:xfrm>
            <a:off x="287999" y="0"/>
            <a:ext cx="8856000" cy="6858000"/>
          </a:xfrm>
        </p:spPr>
        <p:txBody>
          <a:bodyPr/>
          <a:lstStyle>
            <a:lvl1pPr algn="ctr">
              <a:buNone/>
              <a:defRPr>
                <a:solidFill>
                  <a:srgbClr val="FF0000"/>
                </a:solidFill>
              </a:defRPr>
            </a:lvl1pPr>
          </a:lstStyle>
          <a:p>
            <a:r>
              <a:rPr lang="fr-FR" dirty="0" err="1"/>
              <a:t>Sleep</a:t>
            </a:r>
            <a:r>
              <a:rPr lang="fr-FR" dirty="0"/>
              <a:t> de </a:t>
            </a:r>
            <a:r>
              <a:rPr lang="fr-FR" dirty="0" err="1"/>
              <a:t>afbeelding</a:t>
            </a:r>
            <a:r>
              <a:rPr lang="fr-FR" dirty="0"/>
              <a:t> </a:t>
            </a:r>
            <a:r>
              <a:rPr lang="fr-FR" dirty="0" err="1"/>
              <a:t>naar</a:t>
            </a:r>
            <a:r>
              <a:rPr lang="fr-FR" dirty="0"/>
              <a:t> de </a:t>
            </a:r>
            <a:r>
              <a:rPr lang="fr-FR" dirty="0" err="1"/>
              <a:t>tijdelijke</a:t>
            </a:r>
            <a:r>
              <a:rPr lang="fr-FR" dirty="0"/>
              <a:t> </a:t>
            </a:r>
            <a:r>
              <a:rPr lang="fr-FR" dirty="0" err="1"/>
              <a:t>aanduiding</a:t>
            </a:r>
            <a:r>
              <a:rPr lang="fr-FR" dirty="0"/>
              <a:t> of </a:t>
            </a:r>
            <a:r>
              <a:rPr lang="fr-FR" dirty="0" err="1"/>
              <a:t>klik</a:t>
            </a:r>
            <a:r>
              <a:rPr lang="fr-FR" dirty="0"/>
              <a:t> op </a:t>
            </a:r>
            <a:r>
              <a:rPr lang="fr-FR" dirty="0" err="1"/>
              <a:t>het</a:t>
            </a:r>
            <a:r>
              <a:rPr lang="fr-FR" dirty="0"/>
              <a:t> </a:t>
            </a:r>
            <a:r>
              <a:rPr lang="fr-FR" dirty="0" err="1"/>
              <a:t>pictogram</a:t>
            </a:r>
            <a:r>
              <a:rPr lang="fr-FR" dirty="0"/>
              <a:t> </a:t>
            </a:r>
            <a:br>
              <a:rPr lang="fr-FR" dirty="0"/>
            </a:br>
            <a:r>
              <a:rPr lang="fr-FR" dirty="0" err="1"/>
              <a:t>als</a:t>
            </a:r>
            <a:r>
              <a:rPr lang="fr-FR" dirty="0"/>
              <a:t> u </a:t>
            </a:r>
            <a:r>
              <a:rPr lang="fr-FR" dirty="0" err="1"/>
              <a:t>een</a:t>
            </a:r>
            <a:r>
              <a:rPr lang="fr-FR" dirty="0"/>
              <a:t> </a:t>
            </a:r>
            <a:r>
              <a:rPr lang="fr-FR" dirty="0" err="1"/>
              <a:t>afbeelding</a:t>
            </a:r>
            <a:r>
              <a:rPr lang="fr-FR" dirty="0"/>
              <a:t> </a:t>
            </a:r>
            <a:r>
              <a:rPr lang="fr-FR" dirty="0" err="1"/>
              <a:t>wilt</a:t>
            </a:r>
            <a:r>
              <a:rPr lang="fr-FR" dirty="0"/>
              <a:t> </a:t>
            </a:r>
            <a:r>
              <a:rPr lang="fr-FR" dirty="0" err="1"/>
              <a:t>toevoegen</a:t>
            </a:r>
            <a:endParaRPr lang="nl-BE" dirty="0"/>
          </a:p>
        </p:txBody>
      </p:sp>
      <p:sp>
        <p:nvSpPr>
          <p:cNvPr id="2" name="Titel 1"/>
          <p:cNvSpPr>
            <a:spLocks noGrp="1"/>
          </p:cNvSpPr>
          <p:nvPr>
            <p:ph type="ctrTitle"/>
          </p:nvPr>
        </p:nvSpPr>
        <p:spPr>
          <a:xfrm>
            <a:off x="1296000" y="2023200"/>
            <a:ext cx="3108049" cy="2073600"/>
          </a:xfrm>
        </p:spPr>
        <p:txBody>
          <a:bodyPr anchor="b" anchorCtr="0">
            <a:noAutofit/>
          </a:bodyPr>
          <a:lstStyle>
            <a:lvl1pPr indent="0" algn="l">
              <a:lnSpc>
                <a:spcPts val="5400"/>
              </a:lnSpc>
              <a:defRPr sz="5400">
                <a:solidFill>
                  <a:schemeClr val="bg1"/>
                </a:solidFill>
              </a:defRPr>
            </a:lvl1pPr>
          </a:lstStyle>
          <a:p>
            <a:r>
              <a:rPr lang="nl-NL"/>
              <a:t>Titelstijl van model bewerken</a:t>
            </a:r>
            <a:endParaRPr lang="nl-BE" dirty="0"/>
          </a:p>
        </p:txBody>
      </p:sp>
      <p:sp>
        <p:nvSpPr>
          <p:cNvPr id="3" name="Ondertitel 2"/>
          <p:cNvSpPr>
            <a:spLocks noGrp="1"/>
          </p:cNvSpPr>
          <p:nvPr>
            <p:ph type="subTitle" idx="1"/>
          </p:nvPr>
        </p:nvSpPr>
        <p:spPr>
          <a:xfrm>
            <a:off x="1296000" y="4154400"/>
            <a:ext cx="7416000" cy="1656000"/>
          </a:xfrm>
        </p:spPr>
        <p:txBody>
          <a:bodyPr bIns="0">
            <a:noAutofit/>
          </a:bodyPr>
          <a:lstStyle>
            <a:lvl1pPr marL="0" indent="0" algn="l">
              <a:lnSpc>
                <a:spcPts val="1760"/>
              </a:lnSpc>
              <a:buNone/>
              <a:defRPr sz="1600">
                <a:solidFill>
                  <a:schemeClr val="bg1"/>
                </a:solidFill>
                <a:latin typeface="FlandersArtSans-Regular"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pic>
        <p:nvPicPr>
          <p:cNvPr id="9" name="Tijdelijke aanduiding voor afbeelding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28000" y="540000"/>
            <a:ext cx="1908838" cy="720000"/>
          </a:xfrm>
          <a:prstGeom prst="rect">
            <a:avLst/>
          </a:prstGeom>
          <a:noFill/>
          <a:ln>
            <a:noFill/>
          </a:ln>
        </p:spPr>
      </p:pic>
      <p:sp>
        <p:nvSpPr>
          <p:cNvPr id="10" name="Tijdelijke aanduiding voor dianummer 6"/>
          <p:cNvSpPr>
            <a:spLocks noGrp="1"/>
          </p:cNvSpPr>
          <p:nvPr>
            <p:ph type="sldNum" sz="quarter" idx="13"/>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2/07/2021</a:t>
            </a:fld>
            <a:r>
              <a:rPr lang="nl-BE" dirty="0"/>
              <a:t> </a:t>
            </a:r>
            <a:r>
              <a:rPr lang="nl-BE" b="1" dirty="0"/>
              <a:t>│</a:t>
            </a:r>
            <a:fld id="{B263F6C6-2226-4286-8995-C42CB1E7C290}" type="slidenum">
              <a:rPr lang="nl-BE" smtClean="0"/>
              <a:pPr/>
              <a:t>‹nr.›</a:t>
            </a:fld>
            <a:endParaRPr lang="nl-BE" dirty="0"/>
          </a:p>
        </p:txBody>
      </p:sp>
      <p:pic>
        <p:nvPicPr>
          <p:cNvPr id="11" name="Afbeelding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07251" y="640527"/>
            <a:ext cx="2159997" cy="719999"/>
          </a:xfrm>
          <a:prstGeom prst="rect">
            <a:avLst/>
          </a:prstGeom>
        </p:spPr>
      </p:pic>
      <p:sp>
        <p:nvSpPr>
          <p:cNvPr id="8" name="Rechthoek 7"/>
          <p:cNvSpPr/>
          <p:nvPr userDrawn="1"/>
        </p:nvSpPr>
        <p:spPr>
          <a:xfrm>
            <a:off x="0" y="0"/>
            <a:ext cx="282207" cy="6858000"/>
          </a:xfrm>
          <a:prstGeom prst="rect">
            <a:avLst/>
          </a:prstGeom>
          <a:solidFill>
            <a:srgbClr val="543F5E"/>
          </a:solidFill>
          <a:ln>
            <a:solidFill>
              <a:srgbClr val="543F5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28811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iteldia">
    <p:spTree>
      <p:nvGrpSpPr>
        <p:cNvPr id="1" name=""/>
        <p:cNvGrpSpPr/>
        <p:nvPr/>
      </p:nvGrpSpPr>
      <p:grpSpPr>
        <a:xfrm>
          <a:off x="0" y="0"/>
          <a:ext cx="0" cy="0"/>
          <a:chOff x="0" y="0"/>
          <a:chExt cx="0" cy="0"/>
        </a:xfrm>
      </p:grpSpPr>
      <p:sp>
        <p:nvSpPr>
          <p:cNvPr id="5" name="Tijdelijke aanduiding voor afbeelding 4"/>
          <p:cNvSpPr>
            <a:spLocks noGrp="1"/>
          </p:cNvSpPr>
          <p:nvPr>
            <p:ph type="pic" sz="quarter" idx="10"/>
          </p:nvPr>
        </p:nvSpPr>
        <p:spPr>
          <a:xfrm>
            <a:off x="288000" y="288000"/>
            <a:ext cx="8568000" cy="6257579"/>
          </a:xfrm>
          <a:ln>
            <a:noFill/>
          </a:ln>
        </p:spPr>
        <p:txBody>
          <a:bodyPr anchor="ctr"/>
          <a:lstStyle>
            <a:lvl1pPr marL="0" indent="0" algn="r">
              <a:buNone/>
              <a:defRPr>
                <a:solidFill>
                  <a:srgbClr val="FF0000"/>
                </a:solidFill>
              </a:defRPr>
            </a:lvl1pPr>
          </a:lstStyle>
          <a:p>
            <a:r>
              <a:rPr lang="nl-NL"/>
              <a:t>Sleep de afbeelding naar de tijdelijke aanduiding of klik op het pictogram als u een afbeelding wilt toevoegen</a:t>
            </a:r>
            <a:endParaRPr lang="nl-BE"/>
          </a:p>
        </p:txBody>
      </p:sp>
      <p:grpSp>
        <p:nvGrpSpPr>
          <p:cNvPr id="16" name="Groeperen 15"/>
          <p:cNvGrpSpPr/>
          <p:nvPr userDrawn="1"/>
        </p:nvGrpSpPr>
        <p:grpSpPr>
          <a:xfrm>
            <a:off x="293065" y="288000"/>
            <a:ext cx="6028442" cy="6265475"/>
            <a:chOff x="288001" y="288000"/>
            <a:chExt cx="6033505" cy="6265475"/>
          </a:xfrm>
        </p:grpSpPr>
        <p:sp>
          <p:nvSpPr>
            <p:cNvPr id="12" name="Rechthoek 11"/>
            <p:cNvSpPr>
              <a:spLocks/>
            </p:cNvSpPr>
            <p:nvPr userDrawn="1"/>
          </p:nvSpPr>
          <p:spPr>
            <a:xfrm>
              <a:off x="288001" y="288000"/>
              <a:ext cx="4248000" cy="6265475"/>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3" name="Rechthoekige driehoek 12"/>
            <p:cNvSpPr/>
            <p:nvPr userDrawn="1"/>
          </p:nvSpPr>
          <p:spPr>
            <a:xfrm>
              <a:off x="4536000" y="288000"/>
              <a:ext cx="1785506" cy="6264000"/>
            </a:xfrm>
            <a:prstGeom prst="rtTriangle">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sp>
        <p:nvSpPr>
          <p:cNvPr id="2" name="Titel 1"/>
          <p:cNvSpPr>
            <a:spLocks noGrp="1"/>
          </p:cNvSpPr>
          <p:nvPr>
            <p:ph type="ctrTitle"/>
          </p:nvPr>
        </p:nvSpPr>
        <p:spPr>
          <a:xfrm>
            <a:off x="1332000" y="2556000"/>
            <a:ext cx="3816000" cy="1943998"/>
          </a:xfrm>
        </p:spPr>
        <p:txBody>
          <a:bodyPr wrap="square" anchor="t" anchorCtr="0">
            <a:noAutofit/>
          </a:bodyPr>
          <a:lstStyle>
            <a:lvl1pPr algn="l">
              <a:lnSpc>
                <a:spcPts val="5200"/>
              </a:lnSpc>
              <a:defRPr sz="5200" b="0" i="0">
                <a:latin typeface="+mj-lt"/>
                <a:cs typeface="Calibri"/>
              </a:defRPr>
            </a:lvl1pPr>
          </a:lstStyle>
          <a:p>
            <a:r>
              <a:rPr lang="nl-NL"/>
              <a:t>Titelstijl van model bewerken</a:t>
            </a:r>
            <a:endParaRPr lang="nl-BE" dirty="0"/>
          </a:p>
        </p:txBody>
      </p:sp>
      <p:sp>
        <p:nvSpPr>
          <p:cNvPr id="3" name="Ondertitel 2"/>
          <p:cNvSpPr>
            <a:spLocks noGrp="1"/>
          </p:cNvSpPr>
          <p:nvPr>
            <p:ph type="subTitle" idx="1"/>
          </p:nvPr>
        </p:nvSpPr>
        <p:spPr>
          <a:xfrm>
            <a:off x="1333577" y="4650972"/>
            <a:ext cx="3816000" cy="1224000"/>
          </a:xfrm>
          <a:prstGeom prst="rect">
            <a:avLst/>
          </a:prstGeom>
        </p:spPr>
        <p:txBody>
          <a:bodyPr bIns="0">
            <a:noAutofit/>
          </a:bodyPr>
          <a:lstStyle>
            <a:lvl1pPr marL="0" indent="0" algn="l">
              <a:lnSpc>
                <a:spcPts val="1760"/>
              </a:lnSpc>
              <a:buNone/>
              <a:defRPr sz="1580">
                <a:latin typeface="FlandersArtSans-Regular" panose="00000500000000000000" pitchFamily="2" charset="0"/>
                <a:cs typeface="Calibri"/>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6000" y="576000"/>
            <a:ext cx="1829753" cy="720000"/>
          </a:xfrm>
          <a:prstGeom prst="rect">
            <a:avLst/>
          </a:prstGeom>
        </p:spPr>
      </p:pic>
      <p:sp>
        <p:nvSpPr>
          <p:cNvPr id="14" name="Tijdelijke aanduiding voor tekst 2"/>
          <p:cNvSpPr>
            <a:spLocks noGrp="1"/>
          </p:cNvSpPr>
          <p:nvPr>
            <p:ph idx="12" hasCustomPrompt="1"/>
          </p:nvPr>
        </p:nvSpPr>
        <p:spPr>
          <a:xfrm>
            <a:off x="504001" y="6044105"/>
            <a:ext cx="4773240" cy="352800"/>
          </a:xfrm>
          <a:prstGeom prst="rect">
            <a:avLst/>
          </a:prstGeom>
        </p:spPr>
        <p:txBody>
          <a:bodyPr vert="horz" lIns="0" tIns="0" rIns="0" bIns="0" rtlCol="0" anchor="t" anchorCtr="0">
            <a:noAutofit/>
          </a:bodyPr>
          <a:lstStyle>
            <a:lvl1pPr marL="0" indent="0">
              <a:buFontTx/>
              <a:buNone/>
              <a:defRPr sz="1700">
                <a:latin typeface="Calibri"/>
                <a:cs typeface="Calibri"/>
              </a:defRPr>
            </a:lvl1pPr>
            <a:lvl5pPr>
              <a:defRPr>
                <a:latin typeface="FlandersArtSans-Regular" panose="00000500000000000000" pitchFamily="2" charset="0"/>
              </a:defRPr>
            </a:lvl5pPr>
          </a:lstStyle>
          <a:p>
            <a:pPr lvl="0"/>
            <a:r>
              <a:rPr lang="nl-NL" dirty="0"/>
              <a:t>KLIK OM DE MODELSTIJLEN TE BEWERKEN</a:t>
            </a:r>
          </a:p>
          <a:p>
            <a:pPr lvl="4"/>
            <a:endParaRPr lang="nl-BE" dirty="0"/>
          </a:p>
        </p:txBody>
      </p:sp>
      <p:pic>
        <p:nvPicPr>
          <p:cNvPr id="11" name="Afbeelding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493108" y="664652"/>
            <a:ext cx="2159997" cy="719999"/>
          </a:xfrm>
          <a:prstGeom prst="rect">
            <a:avLst/>
          </a:prstGeom>
        </p:spPr>
      </p:pic>
    </p:spTree>
    <p:extLst>
      <p:ext uri="{BB962C8B-B14F-4D97-AF65-F5344CB8AC3E}">
        <p14:creationId xmlns:p14="http://schemas.microsoft.com/office/powerpoint/2010/main" val="127351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5_Titeldia">
    <p:spTree>
      <p:nvGrpSpPr>
        <p:cNvPr id="1" name=""/>
        <p:cNvGrpSpPr/>
        <p:nvPr/>
      </p:nvGrpSpPr>
      <p:grpSpPr>
        <a:xfrm>
          <a:off x="0" y="0"/>
          <a:ext cx="0" cy="0"/>
          <a:chOff x="0" y="0"/>
          <a:chExt cx="0" cy="0"/>
        </a:xfrm>
      </p:grpSpPr>
      <p:pic>
        <p:nvPicPr>
          <p:cNvPr id="12" name="Afbeelding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28491" y="540000"/>
            <a:ext cx="1850235" cy="720000"/>
          </a:xfrm>
          <a:prstGeom prst="rect">
            <a:avLst/>
          </a:prstGeom>
        </p:spPr>
      </p:pic>
      <p:sp>
        <p:nvSpPr>
          <p:cNvPr id="2" name="Titel 1"/>
          <p:cNvSpPr>
            <a:spLocks noGrp="1"/>
          </p:cNvSpPr>
          <p:nvPr>
            <p:ph type="ctrTitle"/>
          </p:nvPr>
        </p:nvSpPr>
        <p:spPr>
          <a:xfrm>
            <a:off x="1296000" y="2016000"/>
            <a:ext cx="7416000" cy="2088000"/>
          </a:xfrm>
        </p:spPr>
        <p:txBody>
          <a:bodyPr anchor="b" anchorCtr="0">
            <a:noAutofit/>
          </a:bodyPr>
          <a:lstStyle>
            <a:lvl1pPr indent="0" algn="l">
              <a:lnSpc>
                <a:spcPts val="5400"/>
              </a:lnSpc>
              <a:defRPr sz="5400" b="0" i="0" baseline="0">
                <a:latin typeface="+mj-lt"/>
                <a:cs typeface="Calibri"/>
              </a:defRPr>
            </a:lvl1pPr>
          </a:lstStyle>
          <a:p>
            <a:r>
              <a:rPr lang="nl-NL"/>
              <a:t>Titelstijl van model bewerken</a:t>
            </a:r>
            <a:endParaRPr lang="nl-BE" dirty="0"/>
          </a:p>
        </p:txBody>
      </p:sp>
      <p:sp>
        <p:nvSpPr>
          <p:cNvPr id="3" name="Ondertitel 2"/>
          <p:cNvSpPr>
            <a:spLocks noGrp="1"/>
          </p:cNvSpPr>
          <p:nvPr>
            <p:ph type="subTitle" idx="1"/>
          </p:nvPr>
        </p:nvSpPr>
        <p:spPr>
          <a:xfrm>
            <a:off x="1296000" y="4140000"/>
            <a:ext cx="7416000" cy="1655762"/>
          </a:xfrm>
        </p:spPr>
        <p:txBody>
          <a:bodyPr bIns="0">
            <a:noAutofit/>
          </a:bodyPr>
          <a:lstStyle>
            <a:lvl1pPr marL="0" indent="0" algn="l">
              <a:lnSpc>
                <a:spcPts val="1760"/>
              </a:lnSpc>
              <a:buNone/>
              <a:defRPr sz="1580">
                <a:latin typeface="FlandersArtSans-Regular" panose="00000500000000000000" pitchFamily="2" charset="0"/>
                <a:cs typeface="Calibri"/>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sp>
        <p:nvSpPr>
          <p:cNvPr id="9" name="Tijdelijke aanduiding voor tekst 10"/>
          <p:cNvSpPr>
            <a:spLocks noGrp="1"/>
          </p:cNvSpPr>
          <p:nvPr>
            <p:ph type="body" sz="quarter" idx="15" hasCustomPrompt="1"/>
          </p:nvPr>
        </p:nvSpPr>
        <p:spPr>
          <a:xfrm>
            <a:off x="4426123" y="6361602"/>
            <a:ext cx="4435200" cy="352800"/>
          </a:xfrm>
        </p:spPr>
        <p:txBody>
          <a:bodyPr/>
          <a:lstStyle>
            <a:lvl1pPr marL="0" indent="0" algn="r">
              <a:buNone/>
              <a:defRPr sz="1700">
                <a:solidFill>
                  <a:schemeClr val="tx1"/>
                </a:solidFill>
                <a:latin typeface="FlandersArtSans-Regular" panose="00000500000000000000" pitchFamily="2" charset="0"/>
              </a:defRPr>
            </a:lvl1pPr>
          </a:lstStyle>
          <a:p>
            <a:pPr lvl="0"/>
            <a:r>
              <a:rPr lang="nl-NL" dirty="0"/>
              <a:t>KLIK OM DE MODELSTIJLEN TE BEWERKEN</a:t>
            </a:r>
          </a:p>
        </p:txBody>
      </p:sp>
      <p:sp>
        <p:nvSpPr>
          <p:cNvPr id="8" name="Rechthoek 7"/>
          <p:cNvSpPr/>
          <p:nvPr userDrawn="1"/>
        </p:nvSpPr>
        <p:spPr>
          <a:xfrm>
            <a:off x="0" y="0"/>
            <a:ext cx="282207" cy="6858000"/>
          </a:xfrm>
          <a:prstGeom prst="rect">
            <a:avLst/>
          </a:prstGeom>
          <a:solidFill>
            <a:srgbClr val="543F5E"/>
          </a:solidFill>
          <a:ln>
            <a:solidFill>
              <a:srgbClr val="543F5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10" name="Afbeelding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07251" y="640527"/>
            <a:ext cx="2159997" cy="719999"/>
          </a:xfrm>
          <a:prstGeom prst="rect">
            <a:avLst/>
          </a:prstGeom>
        </p:spPr>
      </p:pic>
    </p:spTree>
    <p:extLst>
      <p:ext uri="{BB962C8B-B14F-4D97-AF65-F5344CB8AC3E}">
        <p14:creationId xmlns:p14="http://schemas.microsoft.com/office/powerpoint/2010/main" val="1129012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8_Titeldia">
    <p:spTree>
      <p:nvGrpSpPr>
        <p:cNvPr id="1" name=""/>
        <p:cNvGrpSpPr/>
        <p:nvPr/>
      </p:nvGrpSpPr>
      <p:grpSpPr>
        <a:xfrm>
          <a:off x="0" y="0"/>
          <a:ext cx="0" cy="0"/>
          <a:chOff x="0" y="0"/>
          <a:chExt cx="0" cy="0"/>
        </a:xfrm>
      </p:grpSpPr>
      <p:sp>
        <p:nvSpPr>
          <p:cNvPr id="4" name="Tijdelijke aanduiding voor afbeelding 3"/>
          <p:cNvSpPr>
            <a:spLocks noGrp="1"/>
          </p:cNvSpPr>
          <p:nvPr>
            <p:ph type="pic" sz="quarter" idx="13"/>
          </p:nvPr>
        </p:nvSpPr>
        <p:spPr>
          <a:xfrm>
            <a:off x="288000" y="0"/>
            <a:ext cx="8856000" cy="6858000"/>
          </a:xfrm>
        </p:spPr>
        <p:txBody>
          <a:bodyPr anchor="ctr"/>
          <a:lstStyle>
            <a:lvl1pPr algn="ctr">
              <a:buNone/>
              <a:defRPr>
                <a:solidFill>
                  <a:srgbClr val="FF0000"/>
                </a:solidFill>
              </a:defRPr>
            </a:lvl1pPr>
          </a:lstStyle>
          <a:p>
            <a:r>
              <a:rPr lang="nl-NL"/>
              <a:t>Sleep de afbeelding naar de tijdelijke aanduiding of klik op het pictogram als u een afbeelding wilt toevoegen</a:t>
            </a:r>
            <a:endParaRPr lang="nl-BE" dirty="0"/>
          </a:p>
        </p:txBody>
      </p:sp>
      <p:sp>
        <p:nvSpPr>
          <p:cNvPr id="2" name="Titel 1"/>
          <p:cNvSpPr>
            <a:spLocks noGrp="1"/>
          </p:cNvSpPr>
          <p:nvPr>
            <p:ph type="ctrTitle"/>
          </p:nvPr>
        </p:nvSpPr>
        <p:spPr>
          <a:xfrm>
            <a:off x="1296000" y="756000"/>
            <a:ext cx="4400361" cy="2196000"/>
          </a:xfrm>
        </p:spPr>
        <p:txBody>
          <a:bodyPr anchor="t">
            <a:noAutofit/>
          </a:bodyPr>
          <a:lstStyle>
            <a:lvl1pPr indent="0" algn="l">
              <a:lnSpc>
                <a:spcPts val="3800"/>
              </a:lnSpc>
              <a:defRPr sz="3700" b="0" i="0">
                <a:solidFill>
                  <a:schemeClr val="bg1"/>
                </a:solidFill>
                <a:latin typeface="FlandersArtSans-Bold" panose="00000800000000000000" pitchFamily="2" charset="0"/>
                <a:cs typeface="FlandersArtSans-Bold" panose="00000800000000000000" pitchFamily="2" charset="0"/>
              </a:defRPr>
            </a:lvl1pPr>
          </a:lstStyle>
          <a:p>
            <a:r>
              <a:rPr lang="nl-NL"/>
              <a:t>Titelstijl van model bewerken</a:t>
            </a:r>
            <a:endParaRPr lang="nl-BE" dirty="0"/>
          </a:p>
        </p:txBody>
      </p:sp>
      <p:sp>
        <p:nvSpPr>
          <p:cNvPr id="15"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2/07/2021</a:t>
            </a:fld>
            <a:r>
              <a:rPr lang="nl-BE"/>
              <a:t> </a:t>
            </a:r>
            <a:r>
              <a:rPr lang="nl-BE" b="1"/>
              <a:t>│</a:t>
            </a:r>
            <a:fld id="{B263F6C6-2226-4286-8995-C42CB1E7C290}" type="slidenum">
              <a:rPr lang="nl-BE" smtClean="0"/>
              <a:pPr/>
              <a:t>‹nr.›</a:t>
            </a:fld>
            <a:endParaRPr lang="nl-BE" dirty="0"/>
          </a:p>
        </p:txBody>
      </p:sp>
      <p:pic>
        <p:nvPicPr>
          <p:cNvPr id="8" name="Afbeelding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6000" y="5958000"/>
            <a:ext cx="1908837" cy="720000"/>
          </a:xfrm>
          <a:prstGeom prst="rect">
            <a:avLst/>
          </a:prstGeom>
        </p:spPr>
      </p:pic>
      <p:pic>
        <p:nvPicPr>
          <p:cNvPr id="9" name="Afbeelding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48939" y="6058527"/>
            <a:ext cx="2159997" cy="719999"/>
          </a:xfrm>
          <a:prstGeom prst="rect">
            <a:avLst/>
          </a:prstGeom>
        </p:spPr>
      </p:pic>
      <p:sp>
        <p:nvSpPr>
          <p:cNvPr id="10" name="Rechthoek 9"/>
          <p:cNvSpPr/>
          <p:nvPr userDrawn="1"/>
        </p:nvSpPr>
        <p:spPr>
          <a:xfrm>
            <a:off x="0" y="0"/>
            <a:ext cx="282207" cy="6858000"/>
          </a:xfrm>
          <a:prstGeom prst="rect">
            <a:avLst/>
          </a:prstGeom>
          <a:solidFill>
            <a:srgbClr val="543F5E"/>
          </a:solidFill>
          <a:ln>
            <a:solidFill>
              <a:srgbClr val="543F5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506108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9_Titeldia">
    <p:spTree>
      <p:nvGrpSpPr>
        <p:cNvPr id="1" name=""/>
        <p:cNvGrpSpPr/>
        <p:nvPr/>
      </p:nvGrpSpPr>
      <p:grpSpPr>
        <a:xfrm>
          <a:off x="0" y="0"/>
          <a:ext cx="0" cy="0"/>
          <a:chOff x="0" y="0"/>
          <a:chExt cx="0" cy="0"/>
        </a:xfrm>
      </p:grpSpPr>
      <p:sp>
        <p:nvSpPr>
          <p:cNvPr id="6" name="Tijdelijke aanduiding voor afbeelding 5"/>
          <p:cNvSpPr>
            <a:spLocks noGrp="1"/>
          </p:cNvSpPr>
          <p:nvPr>
            <p:ph type="pic" sz="quarter" idx="13"/>
          </p:nvPr>
        </p:nvSpPr>
        <p:spPr>
          <a:xfrm>
            <a:off x="288000" y="0"/>
            <a:ext cx="8856000" cy="6858000"/>
          </a:xfrm>
        </p:spPr>
        <p:txBody>
          <a:bodyPr anchor="ctr"/>
          <a:lstStyle>
            <a:lvl1pPr algn="ctr">
              <a:buNone/>
              <a:defRPr>
                <a:solidFill>
                  <a:srgbClr val="FF0000"/>
                </a:solidFill>
              </a:defRPr>
            </a:lvl1pPr>
          </a:lstStyle>
          <a:p>
            <a:r>
              <a:rPr lang="nl-NL"/>
              <a:t>Sleep de afbeelding naar de tijdelijke aanduiding of klik op het pictogram als u een afbeelding wilt toevoegen</a:t>
            </a:r>
            <a:endParaRPr lang="nl-BE" dirty="0"/>
          </a:p>
        </p:txBody>
      </p:sp>
      <p:grpSp>
        <p:nvGrpSpPr>
          <p:cNvPr id="11" name="Groeperen 10"/>
          <p:cNvGrpSpPr/>
          <p:nvPr userDrawn="1"/>
        </p:nvGrpSpPr>
        <p:grpSpPr>
          <a:xfrm>
            <a:off x="288000" y="3402000"/>
            <a:ext cx="8856000" cy="3456000"/>
            <a:chOff x="288000" y="3402000"/>
            <a:chExt cx="8856000" cy="3456000"/>
          </a:xfrm>
        </p:grpSpPr>
        <p:sp>
          <p:nvSpPr>
            <p:cNvPr id="5" name="Rechthoek 4"/>
            <p:cNvSpPr/>
            <p:nvPr userDrawn="1"/>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7" name="Rechthoekige driehoek 6"/>
            <p:cNvSpPr/>
            <p:nvPr userDrawn="1"/>
          </p:nvSpPr>
          <p:spPr>
            <a:xfrm flipH="1">
              <a:off x="288000" y="3402000"/>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sp>
        <p:nvSpPr>
          <p:cNvPr id="2" name="Titel 1"/>
          <p:cNvSpPr>
            <a:spLocks noGrp="1"/>
          </p:cNvSpPr>
          <p:nvPr>
            <p:ph type="ctrTitle"/>
          </p:nvPr>
        </p:nvSpPr>
        <p:spPr>
          <a:xfrm>
            <a:off x="1296000" y="756000"/>
            <a:ext cx="3686547" cy="2196000"/>
          </a:xfrm>
        </p:spPr>
        <p:txBody>
          <a:bodyPr anchor="t">
            <a:noAutofit/>
          </a:bodyPr>
          <a:lstStyle>
            <a:lvl1pPr indent="0" algn="l">
              <a:lnSpc>
                <a:spcPts val="3800"/>
              </a:lnSpc>
              <a:defRPr sz="3700" b="0" i="0">
                <a:solidFill>
                  <a:schemeClr val="bg1"/>
                </a:solidFill>
                <a:latin typeface="FlandersArtSans-Bold" panose="00000800000000000000" pitchFamily="2" charset="0"/>
                <a:cs typeface="FlandersArtSans-Bold" panose="00000800000000000000" pitchFamily="2" charset="0"/>
              </a:defRPr>
            </a:lvl1pPr>
          </a:lstStyle>
          <a:p>
            <a:r>
              <a:rPr lang="nl-NL"/>
              <a:t>Titelstijl van model bewerken</a:t>
            </a:r>
            <a:endParaRPr lang="nl-BE" dirty="0"/>
          </a:p>
        </p:txBody>
      </p:sp>
      <p:sp>
        <p:nvSpPr>
          <p:cNvPr id="8"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2/07/2021</a:t>
            </a:fld>
            <a:r>
              <a:rPr lang="nl-BE"/>
              <a:t> </a:t>
            </a:r>
            <a:r>
              <a:rPr lang="nl-BE" b="1"/>
              <a:t>│</a:t>
            </a:r>
            <a:fld id="{B263F6C6-2226-4286-8995-C42CB1E7C290}" type="slidenum">
              <a:rPr lang="nl-BE" smtClean="0"/>
              <a:pPr/>
              <a:t>‹nr.›</a:t>
            </a:fld>
            <a:endParaRPr lang="nl-BE" dirty="0"/>
          </a:p>
        </p:txBody>
      </p:sp>
      <p:pic>
        <p:nvPicPr>
          <p:cNvPr id="16" name="Afbeelding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6000" y="5958000"/>
            <a:ext cx="1908837" cy="720000"/>
          </a:xfrm>
          <a:prstGeom prst="rect">
            <a:avLst/>
          </a:prstGeom>
        </p:spPr>
      </p:pic>
      <p:sp>
        <p:nvSpPr>
          <p:cNvPr id="12" name="Rechthoek 11"/>
          <p:cNvSpPr/>
          <p:nvPr userDrawn="1"/>
        </p:nvSpPr>
        <p:spPr>
          <a:xfrm>
            <a:off x="0" y="0"/>
            <a:ext cx="282207" cy="6858000"/>
          </a:xfrm>
          <a:prstGeom prst="rect">
            <a:avLst/>
          </a:prstGeom>
          <a:solidFill>
            <a:srgbClr val="543F5E"/>
          </a:solidFill>
          <a:ln>
            <a:solidFill>
              <a:srgbClr val="543F5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13" name="Afbeelding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48939" y="6058527"/>
            <a:ext cx="2159997" cy="719999"/>
          </a:xfrm>
          <a:prstGeom prst="rect">
            <a:avLst/>
          </a:prstGeom>
        </p:spPr>
      </p:pic>
    </p:spTree>
    <p:extLst>
      <p:ext uri="{BB962C8B-B14F-4D97-AF65-F5344CB8AC3E}">
        <p14:creationId xmlns:p14="http://schemas.microsoft.com/office/powerpoint/2010/main" val="336198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3_Titeldia">
    <p:spTree>
      <p:nvGrpSpPr>
        <p:cNvPr id="1" name=""/>
        <p:cNvGrpSpPr/>
        <p:nvPr/>
      </p:nvGrpSpPr>
      <p:grpSpPr>
        <a:xfrm>
          <a:off x="0" y="0"/>
          <a:ext cx="0" cy="0"/>
          <a:chOff x="0" y="0"/>
          <a:chExt cx="0" cy="0"/>
        </a:xfrm>
      </p:grpSpPr>
      <p:sp>
        <p:nvSpPr>
          <p:cNvPr id="6" name="Tijdelijke aanduiding voor afbeelding 5"/>
          <p:cNvSpPr>
            <a:spLocks noGrp="1"/>
          </p:cNvSpPr>
          <p:nvPr>
            <p:ph type="pic" sz="quarter" idx="13"/>
          </p:nvPr>
        </p:nvSpPr>
        <p:spPr>
          <a:xfrm>
            <a:off x="288000" y="0"/>
            <a:ext cx="8856000" cy="6858000"/>
          </a:xfrm>
        </p:spPr>
        <p:txBody>
          <a:bodyPr anchor="ctr"/>
          <a:lstStyle>
            <a:lvl1pPr algn="ctr">
              <a:buNone/>
              <a:defRPr>
                <a:solidFill>
                  <a:srgbClr val="FF0000"/>
                </a:solidFill>
              </a:defRPr>
            </a:lvl1pPr>
          </a:lstStyle>
          <a:p>
            <a:r>
              <a:rPr lang="nl-NL"/>
              <a:t>Sleep de afbeelding naar de tijdelijke aanduiding of klik op het pictogram als u een afbeelding wilt toevoegen</a:t>
            </a:r>
            <a:endParaRPr lang="nl-BE"/>
          </a:p>
        </p:txBody>
      </p:sp>
      <p:sp>
        <p:nvSpPr>
          <p:cNvPr id="2" name="Titel 1"/>
          <p:cNvSpPr>
            <a:spLocks noGrp="1"/>
          </p:cNvSpPr>
          <p:nvPr>
            <p:ph type="ctrTitle"/>
          </p:nvPr>
        </p:nvSpPr>
        <p:spPr>
          <a:xfrm>
            <a:off x="1296000" y="756000"/>
            <a:ext cx="4400361" cy="2196000"/>
          </a:xfrm>
        </p:spPr>
        <p:txBody>
          <a:bodyPr anchor="t">
            <a:noAutofit/>
          </a:bodyPr>
          <a:lstStyle>
            <a:lvl1pPr indent="0" algn="l">
              <a:lnSpc>
                <a:spcPts val="3800"/>
              </a:lnSpc>
              <a:defRPr sz="3700" b="0" i="0">
                <a:solidFill>
                  <a:schemeClr val="bg1"/>
                </a:solidFill>
                <a:latin typeface="FlandersArtSans-Bold" panose="00000800000000000000" pitchFamily="2" charset="0"/>
                <a:cs typeface="FlandersArtSans-Bold" panose="00000800000000000000" pitchFamily="2" charset="0"/>
              </a:defRPr>
            </a:lvl1pPr>
          </a:lstStyle>
          <a:p>
            <a:r>
              <a:rPr lang="nl-NL"/>
              <a:t>Titelstijl van model bewerken</a:t>
            </a:r>
            <a:endParaRPr lang="nl-BE" dirty="0"/>
          </a:p>
        </p:txBody>
      </p:sp>
      <p:sp>
        <p:nvSpPr>
          <p:cNvPr id="8"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2/07/2021</a:t>
            </a:fld>
            <a:r>
              <a:rPr lang="nl-BE" dirty="0"/>
              <a:t> </a:t>
            </a:r>
            <a:r>
              <a:rPr lang="nl-BE" b="1" dirty="0"/>
              <a:t>│</a:t>
            </a:r>
            <a:fld id="{B263F6C6-2226-4286-8995-C42CB1E7C290}" type="slidenum">
              <a:rPr lang="nl-BE" smtClean="0"/>
              <a:pPr/>
              <a:t>‹nr.›</a:t>
            </a:fld>
            <a:endParaRPr lang="nl-BE" dirty="0"/>
          </a:p>
        </p:txBody>
      </p:sp>
      <p:sp>
        <p:nvSpPr>
          <p:cNvPr id="12" name="Ondertitel 2"/>
          <p:cNvSpPr>
            <a:spLocks noGrp="1"/>
          </p:cNvSpPr>
          <p:nvPr>
            <p:ph type="subTitle" idx="1"/>
          </p:nvPr>
        </p:nvSpPr>
        <p:spPr>
          <a:xfrm>
            <a:off x="5176691" y="4191642"/>
            <a:ext cx="3408509" cy="2112905"/>
          </a:xfrm>
        </p:spPr>
        <p:txBody>
          <a:bodyPr lIns="0" tIns="0" rIns="0" bIns="0">
            <a:noAutofit/>
          </a:bodyPr>
          <a:lstStyle>
            <a:lvl1pPr marL="0" indent="0" algn="l">
              <a:lnSpc>
                <a:spcPts val="2500"/>
              </a:lnSpc>
              <a:spcBef>
                <a:spcPts val="0"/>
              </a:spcBef>
              <a:buNone/>
              <a:defRPr sz="2100">
                <a:latin typeface="Calibri"/>
                <a:cs typeface="Calibri"/>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pic>
        <p:nvPicPr>
          <p:cNvPr id="16" name="Afbeelding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6000" y="5958000"/>
            <a:ext cx="1908837" cy="720000"/>
          </a:xfrm>
          <a:prstGeom prst="rect">
            <a:avLst/>
          </a:prstGeom>
        </p:spPr>
      </p:pic>
      <p:sp>
        <p:nvSpPr>
          <p:cNvPr id="18" name="Rechthoek 17"/>
          <p:cNvSpPr/>
          <p:nvPr userDrawn="1"/>
        </p:nvSpPr>
        <p:spPr>
          <a:xfrm>
            <a:off x="0" y="0"/>
            <a:ext cx="282207" cy="6858000"/>
          </a:xfrm>
          <a:prstGeom prst="rect">
            <a:avLst/>
          </a:prstGeom>
          <a:solidFill>
            <a:srgbClr val="543F5E"/>
          </a:solidFill>
          <a:ln>
            <a:solidFill>
              <a:srgbClr val="543F5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9" name="Afbeelding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48939" y="6058527"/>
            <a:ext cx="2159997" cy="719999"/>
          </a:xfrm>
          <a:prstGeom prst="rect">
            <a:avLst/>
          </a:prstGeom>
        </p:spPr>
      </p:pic>
    </p:spTree>
    <p:extLst>
      <p:ext uri="{BB962C8B-B14F-4D97-AF65-F5344CB8AC3E}">
        <p14:creationId xmlns:p14="http://schemas.microsoft.com/office/powerpoint/2010/main" val="2763557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1296000" y="756000"/>
            <a:ext cx="7416000" cy="1116000"/>
          </a:xfrm>
          <a:prstGeom prst="rect">
            <a:avLst/>
          </a:prstGeom>
        </p:spPr>
        <p:txBody>
          <a:bodyPr vert="horz" lIns="0" tIns="0" rIns="0" bIns="0" rtlCol="0" anchor="t" anchorCtr="0">
            <a:noAutofit/>
          </a:bodyPr>
          <a:lstStyle/>
          <a:p>
            <a:r>
              <a:rPr lang="nl-NL" dirty="0"/>
              <a:t>Klik om de stijl te bewerken</a:t>
            </a:r>
            <a:endParaRPr lang="nl-BE" dirty="0"/>
          </a:p>
        </p:txBody>
      </p:sp>
      <p:sp>
        <p:nvSpPr>
          <p:cNvPr id="7" name="Tijdelijke aanduiding voor datum 3"/>
          <p:cNvSpPr>
            <a:spLocks noGrp="1"/>
          </p:cNvSpPr>
          <p:nvPr>
            <p:ph type="dt" sz="half" idx="2"/>
          </p:nvPr>
        </p:nvSpPr>
        <p:spPr>
          <a:xfrm>
            <a:off x="3050875" y="6339600"/>
            <a:ext cx="900000" cy="360000"/>
          </a:xfrm>
          <a:prstGeom prst="rect">
            <a:avLst/>
          </a:prstGeom>
        </p:spPr>
        <p:txBody>
          <a:bodyPr vert="horz" lIns="91440" tIns="45720" rIns="91440" bIns="45720" rtlCol="0" anchor="ctr"/>
          <a:lstStyle>
            <a:lvl1pPr algn="l">
              <a:defRPr sz="1200">
                <a:solidFill>
                  <a:schemeClr val="tx1">
                    <a:tint val="75000"/>
                  </a:schemeClr>
                </a:solidFill>
                <a:latin typeface="FlandersArtSans-Regular" panose="00000500000000000000" pitchFamily="2" charset="0"/>
              </a:defRPr>
            </a:lvl1pPr>
          </a:lstStyle>
          <a:p>
            <a:fld id="{FD6BEBD5-99F3-4C1B-B5AF-C9279F4847C2}" type="datetimeFigureOut">
              <a:rPr lang="nl-BE" smtClean="0"/>
              <a:pPr/>
              <a:t>2/07/2021</a:t>
            </a:fld>
            <a:endParaRPr lang="nl-BE" dirty="0"/>
          </a:p>
        </p:txBody>
      </p:sp>
      <p:sp>
        <p:nvSpPr>
          <p:cNvPr id="8" name="Tijdelijke aanduiding voor voettekst 4"/>
          <p:cNvSpPr>
            <a:spLocks noGrp="1"/>
          </p:cNvSpPr>
          <p:nvPr>
            <p:ph type="ftr" sz="quarter" idx="3"/>
          </p:nvPr>
        </p:nvSpPr>
        <p:spPr>
          <a:xfrm>
            <a:off x="3993393" y="6339600"/>
            <a:ext cx="1890000" cy="360000"/>
          </a:xfrm>
          <a:prstGeom prst="rect">
            <a:avLst/>
          </a:prstGeom>
        </p:spPr>
        <p:txBody>
          <a:bodyPr vert="horz" lIns="91440" tIns="45720" rIns="91440" bIns="45720" rtlCol="0" anchor="ctr"/>
          <a:lstStyle>
            <a:lvl1pPr algn="ctr">
              <a:defRPr sz="1200">
                <a:solidFill>
                  <a:schemeClr val="tx1">
                    <a:tint val="75000"/>
                  </a:schemeClr>
                </a:solidFill>
                <a:latin typeface="FlandersArtSans-Regular" panose="00000500000000000000" pitchFamily="2" charset="0"/>
              </a:defRPr>
            </a:lvl1pPr>
          </a:lstStyle>
          <a:p>
            <a:endParaRPr lang="nl-BE" dirty="0"/>
          </a:p>
        </p:txBody>
      </p:sp>
      <p:sp>
        <p:nvSpPr>
          <p:cNvPr id="9" name="Tijdelijke aanduiding voor dianummer 5"/>
          <p:cNvSpPr>
            <a:spLocks noGrp="1"/>
          </p:cNvSpPr>
          <p:nvPr>
            <p:ph type="sldNum" sz="quarter" idx="4"/>
          </p:nvPr>
        </p:nvSpPr>
        <p:spPr>
          <a:xfrm>
            <a:off x="5944611" y="6339600"/>
            <a:ext cx="540000" cy="360000"/>
          </a:xfrm>
          <a:prstGeom prst="rect">
            <a:avLst/>
          </a:prstGeom>
        </p:spPr>
        <p:txBody>
          <a:bodyPr vert="horz" lIns="91440" tIns="45720" rIns="91440" bIns="45720" rtlCol="0" anchor="ctr"/>
          <a:lstStyle>
            <a:lvl1pPr algn="r">
              <a:defRPr sz="1100">
                <a:solidFill>
                  <a:schemeClr val="tx1">
                    <a:tint val="75000"/>
                  </a:schemeClr>
                </a:solidFill>
                <a:latin typeface="FlandersArtSans-Regular" panose="00000500000000000000" pitchFamily="2" charset="0"/>
              </a:defRPr>
            </a:lvl1pPr>
          </a:lstStyle>
          <a:p>
            <a:fld id="{492AD3B4-D906-4191-84FB-4FE613E48036}" type="slidenum">
              <a:rPr lang="nl-BE" smtClean="0"/>
              <a:pPr/>
              <a:t>‹nr.›</a:t>
            </a:fld>
            <a:endParaRPr lang="nl-BE" dirty="0"/>
          </a:p>
        </p:txBody>
      </p:sp>
      <p:sp>
        <p:nvSpPr>
          <p:cNvPr id="10" name="Tijdelijke aanduiding voor tekst 2"/>
          <p:cNvSpPr>
            <a:spLocks noGrp="1"/>
          </p:cNvSpPr>
          <p:nvPr>
            <p:ph type="body" idx="1"/>
          </p:nvPr>
        </p:nvSpPr>
        <p:spPr>
          <a:xfrm>
            <a:off x="1296000" y="1915200"/>
            <a:ext cx="7444800" cy="4352400"/>
          </a:xfrm>
          <a:prstGeom prst="rect">
            <a:avLst/>
          </a:prstGeom>
        </p:spPr>
        <p:txBody>
          <a:bodyPr vert="horz" lIns="0" tIns="0" rIns="0" bIns="45720" rtlCol="0">
            <a:no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 </a:t>
            </a:r>
            <a:endParaRPr lang="nl-BE" dirty="0"/>
          </a:p>
          <a:p>
            <a:pPr lvl="4"/>
            <a:endParaRPr lang="nl-BE" dirty="0"/>
          </a:p>
        </p:txBody>
      </p:sp>
    </p:spTree>
    <p:extLst>
      <p:ext uri="{BB962C8B-B14F-4D97-AF65-F5344CB8AC3E}">
        <p14:creationId xmlns:p14="http://schemas.microsoft.com/office/powerpoint/2010/main" val="541548204"/>
      </p:ext>
    </p:extLst>
  </p:cSld>
  <p:clrMap bg1="lt1" tx1="dk1" bg2="lt2" tx2="dk2" accent1="accent1" accent2="accent2" accent3="accent3" accent4="accent4" accent5="accent5" accent6="accent6" hlink="hlink" folHlink="folHlink"/>
  <p:sldLayoutIdLst>
    <p:sldLayoutId id="2147483661" r:id="rId1"/>
    <p:sldLayoutId id="2147483677" r:id="rId2"/>
    <p:sldLayoutId id="2147483676" r:id="rId3"/>
    <p:sldLayoutId id="2147483683" r:id="rId4"/>
    <p:sldLayoutId id="2147483684" r:id="rId5"/>
    <p:sldLayoutId id="2147483687" r:id="rId6"/>
    <p:sldLayoutId id="2147483688" r:id="rId7"/>
    <p:sldLayoutId id="2147483691" r:id="rId8"/>
    <p:sldLayoutId id="2147483674" r:id="rId9"/>
    <p:sldLayoutId id="2147483652" r:id="rId10"/>
    <p:sldLayoutId id="2147483682" r:id="rId11"/>
    <p:sldLayoutId id="2147483743" r:id="rId12"/>
    <p:sldLayoutId id="2147483758" r:id="rId13"/>
  </p:sldLayoutIdLst>
  <p:txStyles>
    <p:titleStyle>
      <a:lvl1pPr algn="l" defTabSz="914400" rtl="0" eaLnBrk="1" latinLnBrk="0" hangingPunct="1">
        <a:lnSpc>
          <a:spcPts val="3800"/>
        </a:lnSpc>
        <a:spcBef>
          <a:spcPct val="0"/>
        </a:spcBef>
        <a:buNone/>
        <a:defRPr sz="3700" b="0" kern="1200">
          <a:solidFill>
            <a:schemeClr val="tx1"/>
          </a:solidFill>
          <a:latin typeface="+mj-lt"/>
          <a:ea typeface="+mj-ea"/>
          <a:cs typeface="Calibri" panose="020F0502020204030204" pitchFamily="34" charset="0"/>
        </a:defRPr>
      </a:lvl1pPr>
    </p:titleStyle>
    <p:bodyStyle>
      <a:lvl1pPr marL="288000" marR="0" indent="-288000" algn="l" defTabSz="914400" rtl="0" eaLnBrk="1" fontAlgn="auto" latinLnBrk="0" hangingPunct="1">
        <a:lnSpc>
          <a:spcPct val="90000"/>
        </a:lnSpc>
        <a:spcBef>
          <a:spcPts val="300"/>
        </a:spcBef>
        <a:spcAft>
          <a:spcPts val="0"/>
        </a:spcAft>
        <a:buClrTx/>
        <a:buSzPct val="90000"/>
        <a:buFontTx/>
        <a:buBlip>
          <a:blip r:embed="rId15"/>
        </a:buBlip>
        <a:tabLst/>
        <a:defRPr sz="2200" kern="1200" spc="0" baseline="0">
          <a:solidFill>
            <a:schemeClr val="tx1"/>
          </a:solidFill>
          <a:latin typeface="FlandersArtSans-Regular" panose="00000500000000000000" pitchFamily="2" charset="0"/>
          <a:ea typeface="+mn-ea"/>
          <a:cs typeface="Calibri"/>
        </a:defRPr>
      </a:lvl1pPr>
      <a:lvl2pPr marL="576000" marR="0" indent="-288000" algn="l" defTabSz="914400" rtl="0" eaLnBrk="1" fontAlgn="auto" latinLnBrk="0" hangingPunct="1">
        <a:lnSpc>
          <a:spcPct val="90000"/>
        </a:lnSpc>
        <a:spcBef>
          <a:spcPts val="300"/>
        </a:spcBef>
        <a:spcAft>
          <a:spcPts val="0"/>
        </a:spcAft>
        <a:buClrTx/>
        <a:buSzPct val="75000"/>
        <a:buFontTx/>
        <a:buBlip>
          <a:blip r:embed="rId16"/>
        </a:buBlip>
        <a:tabLst/>
        <a:defRPr sz="2200" kern="1200" spc="0" baseline="0">
          <a:solidFill>
            <a:srgbClr val="9B9B9B"/>
          </a:solidFill>
          <a:latin typeface="FlandersArtSans-Regular" panose="00000500000000000000" pitchFamily="2" charset="0"/>
          <a:ea typeface="+mn-ea"/>
          <a:cs typeface="Calibri"/>
        </a:defRPr>
      </a:lvl2pPr>
      <a:lvl3pPr marL="864000" marR="0" indent="-288000" algn="l" defTabSz="914400" rtl="0" eaLnBrk="1" fontAlgn="auto" latinLnBrk="0" hangingPunct="1">
        <a:lnSpc>
          <a:spcPct val="90000"/>
        </a:lnSpc>
        <a:spcBef>
          <a:spcPts val="300"/>
        </a:spcBef>
        <a:spcAft>
          <a:spcPts val="0"/>
        </a:spcAft>
        <a:buClrTx/>
        <a:buSzPct val="85000"/>
        <a:buFontTx/>
        <a:buBlip>
          <a:blip r:embed="rId17"/>
        </a:buBlip>
        <a:tabLst/>
        <a:defRPr sz="2000" kern="1200" spc="0" baseline="0">
          <a:solidFill>
            <a:schemeClr val="tx1"/>
          </a:solidFill>
          <a:latin typeface="FlandersArtSans-Regular" panose="00000500000000000000" pitchFamily="2" charset="0"/>
          <a:ea typeface="+mn-ea"/>
          <a:cs typeface="Calibri"/>
        </a:defRPr>
      </a:lvl3pPr>
      <a:lvl4pPr marL="1152000" marR="0" indent="-288000" algn="l" defTabSz="914400" rtl="0" eaLnBrk="1" fontAlgn="auto" latinLnBrk="0" hangingPunct="1">
        <a:lnSpc>
          <a:spcPct val="90000"/>
        </a:lnSpc>
        <a:spcBef>
          <a:spcPts val="300"/>
        </a:spcBef>
        <a:spcAft>
          <a:spcPts val="0"/>
        </a:spcAft>
        <a:buClrTx/>
        <a:buSzPct val="75000"/>
        <a:buFontTx/>
        <a:buBlip>
          <a:blip r:embed="rId18"/>
        </a:buBlip>
        <a:tabLst/>
        <a:defRPr sz="2000" kern="1200" spc="0" baseline="0">
          <a:solidFill>
            <a:schemeClr val="tx1"/>
          </a:solidFill>
          <a:latin typeface="FlandersArtSans-Regular" panose="00000500000000000000" pitchFamily="2" charset="0"/>
          <a:ea typeface="+mn-ea"/>
          <a:cs typeface="Calibri"/>
        </a:defRPr>
      </a:lvl4pPr>
      <a:lvl5pPr marL="1440000" marR="0" indent="-288000" algn="l" defTabSz="914400" rtl="0" eaLnBrk="1" fontAlgn="auto" latinLnBrk="0" hangingPunct="1">
        <a:lnSpc>
          <a:spcPct val="90000"/>
        </a:lnSpc>
        <a:spcBef>
          <a:spcPts val="300"/>
        </a:spcBef>
        <a:spcAft>
          <a:spcPts val="0"/>
        </a:spcAft>
        <a:buClrTx/>
        <a:buSzPct val="90000"/>
        <a:buFontTx/>
        <a:buBlip>
          <a:blip r:embed="rId15"/>
        </a:buBlip>
        <a:tabLst/>
        <a:defRPr sz="2000" kern="1200" spc="0" baseline="0">
          <a:solidFill>
            <a:schemeClr val="tx1"/>
          </a:solidFill>
          <a:latin typeface="FlandersArtSans-Regular" panose="00000500000000000000" pitchFamily="2" charset="0"/>
          <a:ea typeface="+mn-ea"/>
          <a:cs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6D17F1A-629C-A649-BE95-011E167D1F6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793BFCF-F18F-074A-AC60-8310F669E95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AAE03894-8DB3-4F4C-AF39-116EE0C98C8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CE9D360-74D2-FA42-AE3A-9974A5DDFE36}" type="datetimeFigureOut">
              <a:rPr lang="it-IT" smtClean="0"/>
              <a:t>02/07/2021</a:t>
            </a:fld>
            <a:endParaRPr lang="it-IT"/>
          </a:p>
        </p:txBody>
      </p:sp>
      <p:sp>
        <p:nvSpPr>
          <p:cNvPr id="5" name="Segnaposto piè di pagina 4">
            <a:extLst>
              <a:ext uri="{FF2B5EF4-FFF2-40B4-BE49-F238E27FC236}">
                <a16:creationId xmlns:a16="http://schemas.microsoft.com/office/drawing/2014/main" id="{61A779A7-3F31-9245-B658-FF9422F1D26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EBE0CBA-8B38-3249-8352-988E76E5262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7621C18-C2DE-7244-9186-4321A82CC460}" type="slidenum">
              <a:rPr lang="it-IT" smtClean="0"/>
              <a:t>‹nr.›</a:t>
            </a:fld>
            <a:endParaRPr lang="it-IT"/>
          </a:p>
        </p:txBody>
      </p:sp>
    </p:spTree>
    <p:extLst>
      <p:ext uri="{BB962C8B-B14F-4D97-AF65-F5344CB8AC3E}">
        <p14:creationId xmlns:p14="http://schemas.microsoft.com/office/powerpoint/2010/main" val="697974664"/>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g"/><Relationship Id="rId1" Type="http://schemas.openxmlformats.org/officeDocument/2006/relationships/slideLayout" Target="../slideLayouts/slideLayout14.xml"/><Relationship Id="rId4" Type="http://schemas.openxmlformats.org/officeDocument/2006/relationships/image" Target="../media/image13.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13.xml"/><Relationship Id="rId5" Type="http://schemas.openxmlformats.org/officeDocument/2006/relationships/hyperlink" Target="http://ehea.info/page-peer-group-C-QA" TargetMode="External"/><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hyperlink" Target="http://ehea.info/page-peer-group-C-QA" TargetMode="Externa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ABA9FBCB-B58D-4346-A693-E1E0BFC79A4D}"/>
              </a:ext>
            </a:extLst>
          </p:cNvPr>
          <p:cNvSpPr>
            <a:spLocks noGrp="1"/>
          </p:cNvSpPr>
          <p:nvPr>
            <p:ph type="subTitle" idx="1"/>
          </p:nvPr>
        </p:nvSpPr>
        <p:spPr>
          <a:xfrm>
            <a:off x="728420" y="2632028"/>
            <a:ext cx="7687160" cy="3197271"/>
          </a:xfrm>
        </p:spPr>
        <p:txBody>
          <a:bodyPr>
            <a:noAutofit/>
          </a:bodyPr>
          <a:lstStyle/>
          <a:p>
            <a:r>
              <a:rPr lang="it-IT" sz="3600" b="1" dirty="0" err="1">
                <a:latin typeface="Arial" panose="020B0604020202020204" pitchFamily="34" charset="0"/>
                <a:cs typeface="Arial" panose="020B0604020202020204" pitchFamily="34" charset="0"/>
              </a:rPr>
              <a:t>Thematic</a:t>
            </a:r>
            <a:r>
              <a:rPr lang="it-IT" sz="3600" b="1" dirty="0">
                <a:latin typeface="Arial" panose="020B0604020202020204" pitchFamily="34" charset="0"/>
                <a:cs typeface="Arial" panose="020B0604020202020204" pitchFamily="34" charset="0"/>
              </a:rPr>
              <a:t> Peer Group C</a:t>
            </a:r>
          </a:p>
          <a:p>
            <a:r>
              <a:rPr lang="it-IT" sz="3600" b="1" dirty="0" err="1">
                <a:latin typeface="Arial" panose="020B0604020202020204" pitchFamily="34" charset="0"/>
                <a:cs typeface="Arial" panose="020B0604020202020204" pitchFamily="34" charset="0"/>
              </a:rPr>
              <a:t>Quality</a:t>
            </a:r>
            <a:r>
              <a:rPr lang="it-IT" sz="3600" b="1" dirty="0">
                <a:latin typeface="Arial" panose="020B0604020202020204" pitchFamily="34" charset="0"/>
                <a:cs typeface="Arial" panose="020B0604020202020204" pitchFamily="34" charset="0"/>
              </a:rPr>
              <a:t> Assurance</a:t>
            </a:r>
          </a:p>
          <a:p>
            <a:endParaRPr lang="it-IT" sz="2400" dirty="0">
              <a:latin typeface="Arial" panose="020B0604020202020204" pitchFamily="34" charset="0"/>
              <a:cs typeface="Arial" panose="020B0604020202020204" pitchFamily="34" charset="0"/>
            </a:endParaRPr>
          </a:p>
          <a:p>
            <a:r>
              <a:rPr lang="it-IT" sz="2400" dirty="0">
                <a:latin typeface="Arial" panose="020B0604020202020204" pitchFamily="34" charset="0"/>
                <a:cs typeface="Arial" panose="020B0604020202020204" pitchFamily="34" charset="0"/>
              </a:rPr>
              <a:t>Kick-off meeting</a:t>
            </a:r>
          </a:p>
          <a:p>
            <a:r>
              <a:rPr lang="it-IT" sz="2400" dirty="0">
                <a:latin typeface="Arial" panose="020B0604020202020204" pitchFamily="34" charset="0"/>
                <a:cs typeface="Arial" panose="020B0604020202020204" pitchFamily="34" charset="0"/>
              </a:rPr>
              <a:t>Online</a:t>
            </a:r>
          </a:p>
          <a:p>
            <a:r>
              <a:rPr lang="it-IT" sz="2400" dirty="0">
                <a:latin typeface="Arial" panose="020B0604020202020204" pitchFamily="34" charset="0"/>
                <a:cs typeface="Arial" panose="020B0604020202020204" pitchFamily="34" charset="0"/>
              </a:rPr>
              <a:t>30 June 2021</a:t>
            </a:r>
          </a:p>
        </p:txBody>
      </p:sp>
      <p:pic>
        <p:nvPicPr>
          <p:cNvPr id="10" name="Immagine 9">
            <a:extLst>
              <a:ext uri="{FF2B5EF4-FFF2-40B4-BE49-F238E27FC236}">
                <a16:creationId xmlns:a16="http://schemas.microsoft.com/office/drawing/2014/main" id="{9C5D3597-9181-D549-BEC6-FEA22214988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13841" y="491622"/>
            <a:ext cx="1127502" cy="1518834"/>
          </a:xfrm>
          <a:prstGeom prst="rect">
            <a:avLst/>
          </a:prstGeom>
        </p:spPr>
      </p:pic>
      <p:pic>
        <p:nvPicPr>
          <p:cNvPr id="11" name="Immagine 10">
            <a:extLst>
              <a:ext uri="{FF2B5EF4-FFF2-40B4-BE49-F238E27FC236}">
                <a16:creationId xmlns:a16="http://schemas.microsoft.com/office/drawing/2014/main" id="{C347867E-FD77-D94A-9E90-DF900EBFA84D}"/>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441343" y="491622"/>
            <a:ext cx="1127502" cy="1600200"/>
          </a:xfrm>
          <a:prstGeom prst="rect">
            <a:avLst/>
          </a:prstGeom>
        </p:spPr>
      </p:pic>
      <p:pic>
        <p:nvPicPr>
          <p:cNvPr id="2" name="Afbeelding 1">
            <a:extLst>
              <a:ext uri="{FF2B5EF4-FFF2-40B4-BE49-F238E27FC236}">
                <a16:creationId xmlns:a16="http://schemas.microsoft.com/office/drawing/2014/main" id="{E83B5C63-A8FA-415E-BB84-F52B7730F04E}"/>
              </a:ext>
            </a:extLst>
          </p:cNvPr>
          <p:cNvPicPr>
            <a:picLocks noChangeAspect="1"/>
          </p:cNvPicPr>
          <p:nvPr/>
        </p:nvPicPr>
        <p:blipFill>
          <a:blip r:embed="rId4"/>
          <a:stretch>
            <a:fillRect/>
          </a:stretch>
        </p:blipFill>
        <p:spPr>
          <a:xfrm>
            <a:off x="5503985" y="749131"/>
            <a:ext cx="2911595" cy="935494"/>
          </a:xfrm>
          <a:prstGeom prst="rect">
            <a:avLst/>
          </a:prstGeom>
        </p:spPr>
      </p:pic>
    </p:spTree>
    <p:extLst>
      <p:ext uri="{BB962C8B-B14F-4D97-AF65-F5344CB8AC3E}">
        <p14:creationId xmlns:p14="http://schemas.microsoft.com/office/powerpoint/2010/main" val="1094004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eren 10"/>
          <p:cNvGrpSpPr/>
          <p:nvPr/>
        </p:nvGrpSpPr>
        <p:grpSpPr>
          <a:xfrm>
            <a:off x="288000" y="3410881"/>
            <a:ext cx="8856000" cy="3447119"/>
            <a:chOff x="288000" y="3410881"/>
            <a:chExt cx="8856000" cy="3447119"/>
          </a:xfrm>
        </p:grpSpPr>
        <p:sp>
          <p:nvSpPr>
            <p:cNvPr id="9" name="Rechthoek 8"/>
            <p:cNvSpPr/>
            <p:nvPr/>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dirty="0"/>
            </a:p>
          </p:txBody>
        </p:sp>
        <p:sp>
          <p:nvSpPr>
            <p:cNvPr id="10" name="Rechthoekige driehoek 9"/>
            <p:cNvSpPr/>
            <p:nvPr/>
          </p:nvSpPr>
          <p:spPr>
            <a:xfrm flipH="1">
              <a:off x="288000" y="3410881"/>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pic>
        <p:nvPicPr>
          <p:cNvPr id="2" name="Afbeelding 1">
            <a:extLst>
              <a:ext uri="{FF2B5EF4-FFF2-40B4-BE49-F238E27FC236}">
                <a16:creationId xmlns:a16="http://schemas.microsoft.com/office/drawing/2014/main" id="{D60E79C7-ACEF-4107-9C55-348F954BE5D7}"/>
              </a:ext>
            </a:extLst>
          </p:cNvPr>
          <p:cNvPicPr>
            <a:picLocks noChangeAspect="1"/>
          </p:cNvPicPr>
          <p:nvPr/>
        </p:nvPicPr>
        <p:blipFill>
          <a:blip r:embed="rId3"/>
          <a:stretch>
            <a:fillRect/>
          </a:stretch>
        </p:blipFill>
        <p:spPr>
          <a:xfrm>
            <a:off x="405300" y="6102000"/>
            <a:ext cx="1932599" cy="749873"/>
          </a:xfrm>
          <a:prstGeom prst="rect">
            <a:avLst/>
          </a:prstGeom>
        </p:spPr>
      </p:pic>
      <p:pic>
        <p:nvPicPr>
          <p:cNvPr id="16" name="Afbeelding 15">
            <a:extLst>
              <a:ext uri="{FF2B5EF4-FFF2-40B4-BE49-F238E27FC236}">
                <a16:creationId xmlns:a16="http://schemas.microsoft.com/office/drawing/2014/main" id="{5348D501-DE2B-4C49-883C-15A7F2309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3876" y="5576784"/>
            <a:ext cx="914400" cy="1162350"/>
          </a:xfrm>
          <a:prstGeom prst="rect">
            <a:avLst/>
          </a:prstGeom>
        </p:spPr>
      </p:pic>
      <p:sp>
        <p:nvSpPr>
          <p:cNvPr id="19" name="Tekstvak 18">
            <a:extLst>
              <a:ext uri="{FF2B5EF4-FFF2-40B4-BE49-F238E27FC236}">
                <a16:creationId xmlns:a16="http://schemas.microsoft.com/office/drawing/2014/main" id="{1135252E-09C8-45F7-A2F3-662B0CB4AEB4}"/>
              </a:ext>
            </a:extLst>
          </p:cNvPr>
          <p:cNvSpPr txBox="1"/>
          <p:nvPr/>
        </p:nvSpPr>
        <p:spPr>
          <a:xfrm>
            <a:off x="995361" y="1112327"/>
            <a:ext cx="7153277" cy="369332"/>
          </a:xfrm>
          <a:prstGeom prst="rect">
            <a:avLst/>
          </a:prstGeom>
          <a:noFill/>
        </p:spPr>
        <p:txBody>
          <a:bodyPr wrap="square" rtlCol="0">
            <a:spAutoFit/>
          </a:bodyPr>
          <a:lstStyle/>
          <a:p>
            <a:r>
              <a:rPr lang="nl-BE" b="1" dirty="0"/>
              <a:t> Bologna Peer Group on QA: staff mobility project		</a:t>
            </a:r>
          </a:p>
        </p:txBody>
      </p:sp>
      <p:sp>
        <p:nvSpPr>
          <p:cNvPr id="20" name="Tekstvak 19">
            <a:extLst>
              <a:ext uri="{FF2B5EF4-FFF2-40B4-BE49-F238E27FC236}">
                <a16:creationId xmlns:a16="http://schemas.microsoft.com/office/drawing/2014/main" id="{D1F6BC50-D4F7-4D57-9262-1D6E06497FB0}"/>
              </a:ext>
            </a:extLst>
          </p:cNvPr>
          <p:cNvSpPr txBox="1"/>
          <p:nvPr/>
        </p:nvSpPr>
        <p:spPr>
          <a:xfrm>
            <a:off x="861560" y="507845"/>
            <a:ext cx="7826181" cy="461665"/>
          </a:xfrm>
          <a:prstGeom prst="rect">
            <a:avLst/>
          </a:prstGeom>
          <a:noFill/>
        </p:spPr>
        <p:txBody>
          <a:bodyPr wrap="none" rtlCol="0">
            <a:spAutoFit/>
          </a:bodyPr>
          <a:lstStyle/>
          <a:p>
            <a:r>
              <a:rPr lang="nl-BE" sz="2400" dirty="0"/>
              <a:t>KA3 </a:t>
            </a:r>
            <a:r>
              <a:rPr lang="nl-BE" sz="2400" dirty="0" err="1"/>
              <a:t>projects</a:t>
            </a:r>
            <a:r>
              <a:rPr lang="nl-BE" sz="2400" dirty="0"/>
              <a:t> </a:t>
            </a:r>
            <a:r>
              <a:rPr lang="nl-BE" sz="2400" dirty="0" err="1"/>
              <a:t>within</a:t>
            </a:r>
            <a:r>
              <a:rPr lang="nl-BE" sz="2400" dirty="0"/>
              <a:t> Bologna Peer Support Group C on QA</a:t>
            </a:r>
          </a:p>
        </p:txBody>
      </p:sp>
      <p:sp>
        <p:nvSpPr>
          <p:cNvPr id="18" name="Rechthoek 17">
            <a:extLst>
              <a:ext uri="{FF2B5EF4-FFF2-40B4-BE49-F238E27FC236}">
                <a16:creationId xmlns:a16="http://schemas.microsoft.com/office/drawing/2014/main" id="{C4A22BAB-D81C-4AC7-B2AC-9F1BB1A59120}"/>
              </a:ext>
            </a:extLst>
          </p:cNvPr>
          <p:cNvSpPr/>
          <p:nvPr/>
        </p:nvSpPr>
        <p:spPr>
          <a:xfrm>
            <a:off x="1114426" y="1597225"/>
            <a:ext cx="7029450" cy="5078313"/>
          </a:xfrm>
          <a:prstGeom prst="rect">
            <a:avLst/>
          </a:prstGeom>
        </p:spPr>
        <p:txBody>
          <a:bodyPr wrap="square">
            <a:spAutoFit/>
          </a:bodyPr>
          <a:lstStyle/>
          <a:p>
            <a:r>
              <a:rPr lang="en-US" dirty="0"/>
              <a:t>Overall aim</a:t>
            </a:r>
          </a:p>
          <a:p>
            <a:pPr marL="285750" indent="-285750">
              <a:buFont typeface="Arial" panose="020B0604020202020204" pitchFamily="34" charset="0"/>
              <a:buChar char="•"/>
            </a:pPr>
            <a:r>
              <a:rPr lang="en-US" dirty="0"/>
              <a:t>support the professional development of staff by offering a work placement at another QA agency/ministry/</a:t>
            </a:r>
            <a:r>
              <a:rPr lang="en-US" dirty="0" err="1"/>
              <a:t>organisation</a:t>
            </a:r>
            <a:endParaRPr lang="en-US" dirty="0"/>
          </a:p>
          <a:p>
            <a:pPr marL="285750" indent="-285750">
              <a:buFont typeface="Arial" panose="020B0604020202020204" pitchFamily="34" charset="0"/>
              <a:buChar char="•"/>
            </a:pPr>
            <a:r>
              <a:rPr lang="nl-BE" dirty="0"/>
              <a:t>2 calls </a:t>
            </a:r>
            <a:r>
              <a:rPr lang="nl-BE" dirty="0" err="1"/>
              <a:t>for</a:t>
            </a:r>
            <a:r>
              <a:rPr lang="nl-BE" dirty="0"/>
              <a:t> staff </a:t>
            </a:r>
            <a:r>
              <a:rPr lang="nl-BE" dirty="0" err="1"/>
              <a:t>mobilities</a:t>
            </a:r>
            <a:endParaRPr lang="nl-BE" dirty="0"/>
          </a:p>
          <a:p>
            <a:pPr marL="285750" indent="-285750">
              <a:buFont typeface="Arial" panose="020B0604020202020204" pitchFamily="34" charset="0"/>
              <a:buChar char="•"/>
            </a:pPr>
            <a:r>
              <a:rPr lang="nl-BE" dirty="0"/>
              <a:t>Staff </a:t>
            </a:r>
            <a:r>
              <a:rPr lang="nl-BE" dirty="0" err="1"/>
              <a:t>mobilities</a:t>
            </a:r>
            <a:endParaRPr lang="nl-BE" dirty="0"/>
          </a:p>
          <a:p>
            <a:pPr marL="1200150" lvl="2" indent="-285750">
              <a:buFont typeface="Wingdings" panose="05000000000000000000" pitchFamily="2" charset="2"/>
              <a:buChar char="ü"/>
            </a:pPr>
            <a:r>
              <a:rPr lang="nl-BE" dirty="0"/>
              <a:t>Travel </a:t>
            </a:r>
            <a:r>
              <a:rPr lang="nl-BE" dirty="0" err="1"/>
              <a:t>costs</a:t>
            </a:r>
            <a:r>
              <a:rPr lang="nl-BE" dirty="0"/>
              <a:t> </a:t>
            </a:r>
            <a:r>
              <a:rPr lang="nl-BE" dirty="0" err="1"/>
              <a:t>for</a:t>
            </a:r>
            <a:r>
              <a:rPr lang="nl-BE" dirty="0"/>
              <a:t> </a:t>
            </a:r>
            <a:r>
              <a:rPr lang="nl-BE" dirty="0" err="1"/>
              <a:t>participants</a:t>
            </a:r>
            <a:r>
              <a:rPr lang="nl-BE" dirty="0"/>
              <a:t>: 360 euro/meeting</a:t>
            </a:r>
          </a:p>
          <a:p>
            <a:pPr marL="1200150" lvl="2" indent="-285750">
              <a:buFont typeface="Wingdings" panose="05000000000000000000" pitchFamily="2" charset="2"/>
              <a:buChar char="ü"/>
            </a:pPr>
            <a:r>
              <a:rPr lang="nl-BE" dirty="0" err="1"/>
              <a:t>Accomodation</a:t>
            </a:r>
            <a:r>
              <a:rPr lang="nl-BE" dirty="0"/>
              <a:t> </a:t>
            </a:r>
            <a:r>
              <a:rPr lang="nl-BE" dirty="0" err="1"/>
              <a:t>costs</a:t>
            </a:r>
            <a:r>
              <a:rPr lang="nl-BE" dirty="0"/>
              <a:t> </a:t>
            </a:r>
            <a:r>
              <a:rPr lang="nl-BE" dirty="0" err="1"/>
              <a:t>for</a:t>
            </a:r>
            <a:r>
              <a:rPr lang="nl-BE" dirty="0"/>
              <a:t> </a:t>
            </a:r>
            <a:r>
              <a:rPr lang="nl-BE" dirty="0" err="1"/>
              <a:t>participants</a:t>
            </a:r>
            <a:r>
              <a:rPr lang="nl-BE" dirty="0"/>
              <a:t>: 120 euro/</a:t>
            </a:r>
            <a:r>
              <a:rPr lang="nl-BE" dirty="0" err="1"/>
              <a:t>day</a:t>
            </a:r>
            <a:endParaRPr lang="nl-BE" dirty="0"/>
          </a:p>
          <a:p>
            <a:pPr marL="285750" indent="-285750">
              <a:buFont typeface="Arial" panose="020B0604020202020204" pitchFamily="34" charset="0"/>
              <a:buChar char="•"/>
            </a:pPr>
            <a:r>
              <a:rPr lang="nl-BE"/>
              <a:t>Further</a:t>
            </a:r>
            <a:r>
              <a:rPr lang="nl-BE" dirty="0"/>
              <a:t> steps</a:t>
            </a:r>
            <a:endParaRPr lang="en-US" dirty="0"/>
          </a:p>
          <a:p>
            <a:pPr marL="1200150" lvl="2" indent="-285750">
              <a:buFont typeface="Wingdings" panose="05000000000000000000" pitchFamily="2" charset="2"/>
              <a:buChar char="ü"/>
            </a:pPr>
            <a:r>
              <a:rPr lang="en-US" dirty="0"/>
              <a:t>Physical mobility still possible before end July 2021</a:t>
            </a:r>
          </a:p>
          <a:p>
            <a:pPr marL="1200150" lvl="2" indent="-285750">
              <a:buFont typeface="Wingdings" panose="05000000000000000000" pitchFamily="2" charset="2"/>
              <a:buChar char="ü"/>
            </a:pPr>
            <a:r>
              <a:rPr lang="en-US" dirty="0"/>
              <a:t>Virtual mobility also an option</a:t>
            </a:r>
          </a:p>
          <a:p>
            <a:pPr marL="1200150" lvl="2" indent="-285750">
              <a:buFont typeface="Wingdings" panose="05000000000000000000" pitchFamily="2" charset="2"/>
              <a:buChar char="ü"/>
            </a:pPr>
            <a:r>
              <a:rPr lang="en-US" dirty="0"/>
              <a:t>Deadline observation report: 1 month after the end of the mobility at the latest</a:t>
            </a:r>
          </a:p>
          <a:p>
            <a:pPr marL="1200150" lvl="2" indent="-285750">
              <a:buFont typeface="Wingdings" panose="05000000000000000000" pitchFamily="2" charset="2"/>
              <a:buChar char="ü"/>
            </a:pPr>
            <a:r>
              <a:rPr lang="en-US" dirty="0"/>
              <a:t>Encourage host reports</a:t>
            </a:r>
          </a:p>
          <a:p>
            <a:pPr marL="1200150" lvl="2" indent="-285750">
              <a:buFont typeface="Wingdings" panose="05000000000000000000" pitchFamily="2" charset="2"/>
              <a:buChar char="ü"/>
            </a:pPr>
            <a:r>
              <a:rPr lang="en-US" dirty="0"/>
              <a:t>Matchmaking committee meeting to review the observation reports: September 2021 </a:t>
            </a:r>
          </a:p>
          <a:p>
            <a:pPr marL="1200150" lvl="2" indent="-285750">
              <a:buFont typeface="Wingdings" panose="05000000000000000000" pitchFamily="2" charset="2"/>
              <a:buChar char="ü"/>
            </a:pPr>
            <a:r>
              <a:rPr lang="en-US" dirty="0"/>
              <a:t>Dissemination activities</a:t>
            </a:r>
            <a:endParaRPr lang="nl-BE" dirty="0"/>
          </a:p>
          <a:p>
            <a:endParaRPr lang="en-US" dirty="0"/>
          </a:p>
          <a:p>
            <a:endParaRPr lang="nl-BE" dirty="0"/>
          </a:p>
        </p:txBody>
      </p:sp>
    </p:spTree>
    <p:extLst>
      <p:ext uri="{BB962C8B-B14F-4D97-AF65-F5344CB8AC3E}">
        <p14:creationId xmlns:p14="http://schemas.microsoft.com/office/powerpoint/2010/main" val="4132367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eren 10"/>
          <p:cNvGrpSpPr/>
          <p:nvPr/>
        </p:nvGrpSpPr>
        <p:grpSpPr>
          <a:xfrm>
            <a:off x="405300" y="3404754"/>
            <a:ext cx="8856000" cy="3447119"/>
            <a:chOff x="288000" y="3410881"/>
            <a:chExt cx="8856000" cy="3447119"/>
          </a:xfrm>
        </p:grpSpPr>
        <p:sp>
          <p:nvSpPr>
            <p:cNvPr id="9" name="Rechthoek 8"/>
            <p:cNvSpPr/>
            <p:nvPr/>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Rechthoekige driehoek 9"/>
            <p:cNvSpPr/>
            <p:nvPr/>
          </p:nvSpPr>
          <p:spPr>
            <a:xfrm flipH="1">
              <a:off x="288000" y="3410881"/>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pic>
        <p:nvPicPr>
          <p:cNvPr id="2" name="Afbeelding 1">
            <a:extLst>
              <a:ext uri="{FF2B5EF4-FFF2-40B4-BE49-F238E27FC236}">
                <a16:creationId xmlns:a16="http://schemas.microsoft.com/office/drawing/2014/main" id="{D60E79C7-ACEF-4107-9C55-348F954BE5D7}"/>
              </a:ext>
            </a:extLst>
          </p:cNvPr>
          <p:cNvPicPr>
            <a:picLocks noChangeAspect="1"/>
          </p:cNvPicPr>
          <p:nvPr/>
        </p:nvPicPr>
        <p:blipFill>
          <a:blip r:embed="rId3"/>
          <a:stretch>
            <a:fillRect/>
          </a:stretch>
        </p:blipFill>
        <p:spPr>
          <a:xfrm>
            <a:off x="405300" y="6102000"/>
            <a:ext cx="1932599" cy="749873"/>
          </a:xfrm>
          <a:prstGeom prst="rect">
            <a:avLst/>
          </a:prstGeom>
        </p:spPr>
      </p:pic>
      <p:pic>
        <p:nvPicPr>
          <p:cNvPr id="16" name="Afbeelding 15">
            <a:extLst>
              <a:ext uri="{FF2B5EF4-FFF2-40B4-BE49-F238E27FC236}">
                <a16:creationId xmlns:a16="http://schemas.microsoft.com/office/drawing/2014/main" id="{5348D501-DE2B-4C49-883C-15A7F2309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3876" y="5576784"/>
            <a:ext cx="914400" cy="1162350"/>
          </a:xfrm>
          <a:prstGeom prst="rect">
            <a:avLst/>
          </a:prstGeom>
        </p:spPr>
      </p:pic>
      <p:sp>
        <p:nvSpPr>
          <p:cNvPr id="20" name="Tekstvak 19">
            <a:extLst>
              <a:ext uri="{FF2B5EF4-FFF2-40B4-BE49-F238E27FC236}">
                <a16:creationId xmlns:a16="http://schemas.microsoft.com/office/drawing/2014/main" id="{D1F6BC50-D4F7-4D57-9262-1D6E06497FB0}"/>
              </a:ext>
            </a:extLst>
          </p:cNvPr>
          <p:cNvSpPr txBox="1"/>
          <p:nvPr/>
        </p:nvSpPr>
        <p:spPr>
          <a:xfrm>
            <a:off x="1549914" y="2345236"/>
            <a:ext cx="6332183" cy="1077218"/>
          </a:xfrm>
          <a:prstGeom prst="rect">
            <a:avLst/>
          </a:prstGeom>
          <a:noFill/>
        </p:spPr>
        <p:txBody>
          <a:bodyPr wrap="none" rtlCol="0">
            <a:spAutoFit/>
          </a:bodyPr>
          <a:lstStyle/>
          <a:p>
            <a:pPr algn="ctr"/>
            <a:r>
              <a:rPr lang="nl-BE" sz="3200" dirty="0" err="1"/>
              <a:t>From</a:t>
            </a:r>
            <a:r>
              <a:rPr lang="nl-BE" sz="3200" dirty="0"/>
              <a:t> 2018 </a:t>
            </a:r>
            <a:r>
              <a:rPr lang="nl-BE" sz="3200" dirty="0" err="1"/>
              <a:t>to</a:t>
            </a:r>
            <a:r>
              <a:rPr lang="nl-BE" sz="3200" dirty="0"/>
              <a:t> 2021: State of </a:t>
            </a:r>
            <a:r>
              <a:rPr lang="nl-BE" sz="3200" dirty="0" err="1"/>
              <a:t>play</a:t>
            </a:r>
            <a:r>
              <a:rPr lang="nl-BE" sz="3200" dirty="0"/>
              <a:t> of </a:t>
            </a:r>
          </a:p>
          <a:p>
            <a:pPr algn="ctr"/>
            <a:r>
              <a:rPr lang="nl-BE" sz="3200" dirty="0" err="1"/>
              <a:t>Thematic</a:t>
            </a:r>
            <a:r>
              <a:rPr lang="nl-BE" sz="3200" dirty="0"/>
              <a:t> Peer Group C on QA</a:t>
            </a:r>
          </a:p>
        </p:txBody>
      </p:sp>
    </p:spTree>
    <p:extLst>
      <p:ext uri="{BB962C8B-B14F-4D97-AF65-F5344CB8AC3E}">
        <p14:creationId xmlns:p14="http://schemas.microsoft.com/office/powerpoint/2010/main" val="439008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eren 10"/>
          <p:cNvGrpSpPr/>
          <p:nvPr/>
        </p:nvGrpSpPr>
        <p:grpSpPr>
          <a:xfrm>
            <a:off x="288000" y="3404754"/>
            <a:ext cx="8856000" cy="3447119"/>
            <a:chOff x="288000" y="3410881"/>
            <a:chExt cx="8856000" cy="3447119"/>
          </a:xfrm>
        </p:grpSpPr>
        <p:sp>
          <p:nvSpPr>
            <p:cNvPr id="9" name="Rechthoek 8"/>
            <p:cNvSpPr/>
            <p:nvPr/>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Rechthoekige driehoek 9"/>
            <p:cNvSpPr/>
            <p:nvPr/>
          </p:nvSpPr>
          <p:spPr>
            <a:xfrm flipH="1">
              <a:off x="288000" y="3410881"/>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pic>
        <p:nvPicPr>
          <p:cNvPr id="2" name="Afbeelding 1">
            <a:extLst>
              <a:ext uri="{FF2B5EF4-FFF2-40B4-BE49-F238E27FC236}">
                <a16:creationId xmlns:a16="http://schemas.microsoft.com/office/drawing/2014/main" id="{D60E79C7-ACEF-4107-9C55-348F954BE5D7}"/>
              </a:ext>
            </a:extLst>
          </p:cNvPr>
          <p:cNvPicPr>
            <a:picLocks noChangeAspect="1"/>
          </p:cNvPicPr>
          <p:nvPr/>
        </p:nvPicPr>
        <p:blipFill>
          <a:blip r:embed="rId3"/>
          <a:stretch>
            <a:fillRect/>
          </a:stretch>
        </p:blipFill>
        <p:spPr>
          <a:xfrm>
            <a:off x="405300" y="6102000"/>
            <a:ext cx="1932599" cy="749873"/>
          </a:xfrm>
          <a:prstGeom prst="rect">
            <a:avLst/>
          </a:prstGeom>
        </p:spPr>
      </p:pic>
      <p:pic>
        <p:nvPicPr>
          <p:cNvPr id="16" name="Afbeelding 15">
            <a:extLst>
              <a:ext uri="{FF2B5EF4-FFF2-40B4-BE49-F238E27FC236}">
                <a16:creationId xmlns:a16="http://schemas.microsoft.com/office/drawing/2014/main" id="{5348D501-DE2B-4C49-883C-15A7F2309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3876" y="5576784"/>
            <a:ext cx="914400" cy="1162350"/>
          </a:xfrm>
          <a:prstGeom prst="rect">
            <a:avLst/>
          </a:prstGeom>
        </p:spPr>
      </p:pic>
      <p:sp>
        <p:nvSpPr>
          <p:cNvPr id="19" name="Tekstvak 18">
            <a:extLst>
              <a:ext uri="{FF2B5EF4-FFF2-40B4-BE49-F238E27FC236}">
                <a16:creationId xmlns:a16="http://schemas.microsoft.com/office/drawing/2014/main" id="{1135252E-09C8-45F7-A2F3-662B0CB4AEB4}"/>
              </a:ext>
            </a:extLst>
          </p:cNvPr>
          <p:cNvSpPr txBox="1"/>
          <p:nvPr/>
        </p:nvSpPr>
        <p:spPr>
          <a:xfrm>
            <a:off x="1188168" y="1166842"/>
            <a:ext cx="7290264" cy="4524315"/>
          </a:xfrm>
          <a:prstGeom prst="rect">
            <a:avLst/>
          </a:prstGeom>
          <a:noFill/>
        </p:spPr>
        <p:txBody>
          <a:bodyPr wrap="square" rtlCol="0">
            <a:spAutoFit/>
          </a:bodyPr>
          <a:lstStyle/>
          <a:p>
            <a:r>
              <a:rPr lang="nl-BE" b="1" dirty="0">
                <a:solidFill>
                  <a:srgbClr val="247FB0"/>
                </a:solidFill>
              </a:rPr>
              <a:t>2018-2020</a:t>
            </a:r>
            <a:endParaRPr lang="nl-BE" b="1" dirty="0"/>
          </a:p>
          <a:p>
            <a:endParaRPr lang="nl-BE" dirty="0"/>
          </a:p>
          <a:p>
            <a:pPr marL="285750" indent="-285750">
              <a:buFontTx/>
              <a:buChar char="-"/>
            </a:pPr>
            <a:r>
              <a:rPr lang="nl-BE" dirty="0"/>
              <a:t>Setup in September 2018</a:t>
            </a:r>
          </a:p>
          <a:p>
            <a:pPr marL="285750" indent="-285750">
              <a:buFontTx/>
              <a:buChar char="-"/>
            </a:pPr>
            <a:r>
              <a:rPr lang="nl-BE" dirty="0" err="1"/>
              <a:t>Chaired</a:t>
            </a:r>
            <a:r>
              <a:rPr lang="nl-BE" dirty="0"/>
              <a:t> </a:t>
            </a:r>
            <a:r>
              <a:rPr lang="nl-BE" dirty="0" err="1"/>
              <a:t>by</a:t>
            </a:r>
            <a:r>
              <a:rPr lang="nl-BE" dirty="0"/>
              <a:t> </a:t>
            </a:r>
            <a:r>
              <a:rPr lang="nl-BE" dirty="0">
                <a:solidFill>
                  <a:srgbClr val="247FB0"/>
                </a:solidFill>
              </a:rPr>
              <a:t>3 co-</a:t>
            </a:r>
            <a:r>
              <a:rPr lang="nl-BE" dirty="0" err="1">
                <a:solidFill>
                  <a:srgbClr val="247FB0"/>
                </a:solidFill>
              </a:rPr>
              <a:t>chairs</a:t>
            </a:r>
            <a:r>
              <a:rPr lang="nl-BE" dirty="0"/>
              <a:t>: Belgium/</a:t>
            </a:r>
            <a:r>
              <a:rPr lang="nl-BE" dirty="0" err="1"/>
              <a:t>Flemish</a:t>
            </a:r>
            <a:r>
              <a:rPr lang="nl-BE" dirty="0"/>
              <a:t> Community, Cyprus and Georgia</a:t>
            </a:r>
          </a:p>
          <a:p>
            <a:pPr marL="285750" indent="-285750">
              <a:buFontTx/>
              <a:buChar char="-"/>
            </a:pPr>
            <a:r>
              <a:rPr lang="nl-BE" dirty="0">
                <a:solidFill>
                  <a:srgbClr val="247FB0"/>
                </a:solidFill>
              </a:rPr>
              <a:t>37 </a:t>
            </a:r>
            <a:r>
              <a:rPr lang="nl-BE" dirty="0" err="1">
                <a:solidFill>
                  <a:srgbClr val="247FB0"/>
                </a:solidFill>
              </a:rPr>
              <a:t>countries</a:t>
            </a:r>
            <a:r>
              <a:rPr lang="nl-BE" dirty="0">
                <a:solidFill>
                  <a:srgbClr val="247FB0"/>
                </a:solidFill>
              </a:rPr>
              <a:t> </a:t>
            </a:r>
            <a:r>
              <a:rPr lang="nl-BE" dirty="0" err="1"/>
              <a:t>took</a:t>
            </a:r>
            <a:r>
              <a:rPr lang="nl-BE" dirty="0"/>
              <a:t> part (Albania, Armenia, Austria, Belarus, Belgium/</a:t>
            </a:r>
            <a:r>
              <a:rPr lang="nl-BE" dirty="0" err="1"/>
              <a:t>Flemish</a:t>
            </a:r>
            <a:r>
              <a:rPr lang="nl-BE" dirty="0"/>
              <a:t> Community, Bosnia and Herzegovina, Bulgaria, Croatia, Cyprus, </a:t>
            </a:r>
            <a:r>
              <a:rPr lang="nl-BE" dirty="0" err="1"/>
              <a:t>Czech</a:t>
            </a:r>
            <a:r>
              <a:rPr lang="nl-BE" dirty="0"/>
              <a:t> </a:t>
            </a:r>
            <a:r>
              <a:rPr lang="nl-BE" dirty="0" err="1"/>
              <a:t>Republic</a:t>
            </a:r>
            <a:r>
              <a:rPr lang="nl-BE" dirty="0"/>
              <a:t>, France, Georgia, Germany, Greece, Hungary, Iceland, Italy, Kazakhstan, Latvia, Liechtenstein, Lithuania, Malta, Moldova, Montenegro, the Netherlands, North Macedonia, Poland, Portugal, Romania, </a:t>
            </a:r>
            <a:r>
              <a:rPr lang="nl-BE" dirty="0" err="1"/>
              <a:t>Serbia</a:t>
            </a:r>
            <a:r>
              <a:rPr lang="nl-BE" dirty="0"/>
              <a:t>, </a:t>
            </a:r>
            <a:r>
              <a:rPr lang="nl-BE" dirty="0" err="1"/>
              <a:t>Slovak</a:t>
            </a:r>
            <a:r>
              <a:rPr lang="nl-BE" dirty="0"/>
              <a:t> </a:t>
            </a:r>
            <a:r>
              <a:rPr lang="nl-BE" dirty="0" err="1"/>
              <a:t>Republic</a:t>
            </a:r>
            <a:r>
              <a:rPr lang="nl-BE" dirty="0"/>
              <a:t>, Spain, Sweden, Switzerland, Turkey, Ukraine, UK – Scotland)</a:t>
            </a:r>
          </a:p>
          <a:p>
            <a:pPr marL="285750" indent="-285750">
              <a:buFontTx/>
              <a:buChar char="-"/>
            </a:pPr>
            <a:r>
              <a:rPr lang="nl-BE" dirty="0">
                <a:solidFill>
                  <a:srgbClr val="247FB0"/>
                </a:solidFill>
              </a:rPr>
              <a:t>8 </a:t>
            </a:r>
            <a:r>
              <a:rPr lang="nl-BE" dirty="0" err="1">
                <a:solidFill>
                  <a:srgbClr val="247FB0"/>
                </a:solidFill>
              </a:rPr>
              <a:t>organisations</a:t>
            </a:r>
            <a:r>
              <a:rPr lang="nl-BE" dirty="0">
                <a:solidFill>
                  <a:srgbClr val="247FB0"/>
                </a:solidFill>
              </a:rPr>
              <a:t> </a:t>
            </a:r>
            <a:r>
              <a:rPr lang="nl-BE" dirty="0"/>
              <a:t>(EI-IE, ENQA, EQAR, EURASHE, ESU, EUA, European </a:t>
            </a:r>
            <a:r>
              <a:rPr lang="nl-BE" dirty="0" err="1"/>
              <a:t>Commission</a:t>
            </a:r>
            <a:r>
              <a:rPr lang="nl-BE" dirty="0"/>
              <a:t>, UNESCO)</a:t>
            </a:r>
          </a:p>
          <a:p>
            <a:pPr marL="285750" indent="-285750">
              <a:buFontTx/>
              <a:buChar char="-"/>
            </a:pPr>
            <a:r>
              <a:rPr lang="nl-BE" dirty="0">
                <a:solidFill>
                  <a:srgbClr val="247FB0"/>
                </a:solidFill>
              </a:rPr>
              <a:t>3 meetings</a:t>
            </a:r>
            <a:r>
              <a:rPr lang="nl-BE" dirty="0"/>
              <a:t>: December 2018, May 2019, </a:t>
            </a:r>
            <a:r>
              <a:rPr lang="nl-BE" dirty="0" err="1"/>
              <a:t>January</a:t>
            </a:r>
            <a:r>
              <a:rPr lang="nl-BE" dirty="0"/>
              <a:t> 2020</a:t>
            </a:r>
          </a:p>
          <a:p>
            <a:pPr marL="285750" indent="-285750">
              <a:buFontTx/>
              <a:buChar char="-"/>
            </a:pPr>
            <a:r>
              <a:rPr lang="nl-BE" dirty="0">
                <a:solidFill>
                  <a:srgbClr val="247FB0"/>
                </a:solidFill>
              </a:rPr>
              <a:t>1 PLA </a:t>
            </a:r>
            <a:r>
              <a:rPr lang="nl-BE" dirty="0"/>
              <a:t>on European Approach </a:t>
            </a:r>
            <a:r>
              <a:rPr lang="nl-BE" dirty="0" err="1"/>
              <a:t>for</a:t>
            </a:r>
            <a:r>
              <a:rPr lang="nl-BE" dirty="0"/>
              <a:t> QA of Joint </a:t>
            </a:r>
            <a:r>
              <a:rPr lang="nl-BE" dirty="0" err="1"/>
              <a:t>programmes</a:t>
            </a:r>
            <a:endParaRPr lang="nl-BE" dirty="0"/>
          </a:p>
        </p:txBody>
      </p:sp>
      <p:sp>
        <p:nvSpPr>
          <p:cNvPr id="20" name="Tekstvak 19">
            <a:extLst>
              <a:ext uri="{FF2B5EF4-FFF2-40B4-BE49-F238E27FC236}">
                <a16:creationId xmlns:a16="http://schemas.microsoft.com/office/drawing/2014/main" id="{D1F6BC50-D4F7-4D57-9262-1D6E06497FB0}"/>
              </a:ext>
            </a:extLst>
          </p:cNvPr>
          <p:cNvSpPr txBox="1"/>
          <p:nvPr/>
        </p:nvSpPr>
        <p:spPr>
          <a:xfrm>
            <a:off x="1373047" y="304563"/>
            <a:ext cx="5612434" cy="461665"/>
          </a:xfrm>
          <a:prstGeom prst="rect">
            <a:avLst/>
          </a:prstGeom>
          <a:noFill/>
        </p:spPr>
        <p:txBody>
          <a:bodyPr wrap="none" rtlCol="0">
            <a:spAutoFit/>
          </a:bodyPr>
          <a:lstStyle/>
          <a:p>
            <a:r>
              <a:rPr lang="nl-BE" sz="2400" dirty="0"/>
              <a:t>Set up of </a:t>
            </a:r>
            <a:r>
              <a:rPr lang="nl-BE" sz="2400" dirty="0" err="1"/>
              <a:t>Thematic</a:t>
            </a:r>
            <a:r>
              <a:rPr lang="nl-BE" sz="2400" dirty="0"/>
              <a:t> Peer Group C on QA</a:t>
            </a:r>
          </a:p>
        </p:txBody>
      </p:sp>
    </p:spTree>
    <p:extLst>
      <p:ext uri="{BB962C8B-B14F-4D97-AF65-F5344CB8AC3E}">
        <p14:creationId xmlns:p14="http://schemas.microsoft.com/office/powerpoint/2010/main" val="529599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eren 10"/>
          <p:cNvGrpSpPr/>
          <p:nvPr/>
        </p:nvGrpSpPr>
        <p:grpSpPr>
          <a:xfrm>
            <a:off x="252416" y="3410881"/>
            <a:ext cx="8891584" cy="3440992"/>
            <a:chOff x="288000" y="3410881"/>
            <a:chExt cx="8891584" cy="3440992"/>
          </a:xfrm>
        </p:grpSpPr>
        <p:sp>
          <p:nvSpPr>
            <p:cNvPr id="9" name="Rechthoek 8"/>
            <p:cNvSpPr/>
            <p:nvPr/>
          </p:nvSpPr>
          <p:spPr>
            <a:xfrm>
              <a:off x="323584" y="4259873"/>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dirty="0"/>
            </a:p>
          </p:txBody>
        </p:sp>
        <p:sp>
          <p:nvSpPr>
            <p:cNvPr id="10" name="Rechthoekige driehoek 9"/>
            <p:cNvSpPr/>
            <p:nvPr/>
          </p:nvSpPr>
          <p:spPr>
            <a:xfrm flipH="1">
              <a:off x="288000" y="3410881"/>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pic>
        <p:nvPicPr>
          <p:cNvPr id="2" name="Afbeelding 1">
            <a:extLst>
              <a:ext uri="{FF2B5EF4-FFF2-40B4-BE49-F238E27FC236}">
                <a16:creationId xmlns:a16="http://schemas.microsoft.com/office/drawing/2014/main" id="{D60E79C7-ACEF-4107-9C55-348F954BE5D7}"/>
              </a:ext>
            </a:extLst>
          </p:cNvPr>
          <p:cNvPicPr>
            <a:picLocks noChangeAspect="1"/>
          </p:cNvPicPr>
          <p:nvPr/>
        </p:nvPicPr>
        <p:blipFill>
          <a:blip r:embed="rId3"/>
          <a:stretch>
            <a:fillRect/>
          </a:stretch>
        </p:blipFill>
        <p:spPr>
          <a:xfrm>
            <a:off x="405300" y="6102000"/>
            <a:ext cx="1932599" cy="749873"/>
          </a:xfrm>
          <a:prstGeom prst="rect">
            <a:avLst/>
          </a:prstGeom>
        </p:spPr>
      </p:pic>
      <p:pic>
        <p:nvPicPr>
          <p:cNvPr id="16" name="Afbeelding 15">
            <a:extLst>
              <a:ext uri="{FF2B5EF4-FFF2-40B4-BE49-F238E27FC236}">
                <a16:creationId xmlns:a16="http://schemas.microsoft.com/office/drawing/2014/main" id="{5348D501-DE2B-4C49-883C-15A7F2309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3876" y="5576784"/>
            <a:ext cx="914400" cy="1162350"/>
          </a:xfrm>
          <a:prstGeom prst="rect">
            <a:avLst/>
          </a:prstGeom>
        </p:spPr>
      </p:pic>
      <p:sp>
        <p:nvSpPr>
          <p:cNvPr id="19" name="Tekstvak 18">
            <a:extLst>
              <a:ext uri="{FF2B5EF4-FFF2-40B4-BE49-F238E27FC236}">
                <a16:creationId xmlns:a16="http://schemas.microsoft.com/office/drawing/2014/main" id="{1135252E-09C8-45F7-A2F3-662B0CB4AEB4}"/>
              </a:ext>
            </a:extLst>
          </p:cNvPr>
          <p:cNvSpPr txBox="1"/>
          <p:nvPr/>
        </p:nvSpPr>
        <p:spPr>
          <a:xfrm>
            <a:off x="1070868" y="885676"/>
            <a:ext cx="7290264" cy="5355312"/>
          </a:xfrm>
          <a:prstGeom prst="rect">
            <a:avLst/>
          </a:prstGeom>
          <a:noFill/>
        </p:spPr>
        <p:txBody>
          <a:bodyPr wrap="square" rtlCol="0">
            <a:spAutoFit/>
          </a:bodyPr>
          <a:lstStyle/>
          <a:p>
            <a:r>
              <a:rPr lang="nl-BE" b="1" dirty="0">
                <a:solidFill>
                  <a:srgbClr val="247FB0"/>
                </a:solidFill>
              </a:rPr>
              <a:t>2018-2020</a:t>
            </a:r>
            <a:endParaRPr lang="nl-BE" b="1" dirty="0"/>
          </a:p>
          <a:p>
            <a:pPr marL="285750" indent="-285750">
              <a:buFontTx/>
              <a:buChar char="-"/>
            </a:pPr>
            <a:r>
              <a:rPr lang="en-US" dirty="0"/>
              <a:t>BFUG Secretariat provides the TPG with a dedicated web-page </a:t>
            </a:r>
            <a:r>
              <a:rPr lang="en-US" dirty="0">
                <a:hlinkClick r:id="rId5"/>
              </a:rPr>
              <a:t>http://ehea.info/page-peer-group-C-QA</a:t>
            </a:r>
            <a:endParaRPr lang="en-US" dirty="0"/>
          </a:p>
          <a:p>
            <a:pPr marL="285750" indent="-285750">
              <a:buFontTx/>
              <a:buChar char="-"/>
            </a:pPr>
            <a:r>
              <a:rPr lang="nl-BE" dirty="0"/>
              <a:t>2 </a:t>
            </a:r>
            <a:r>
              <a:rPr lang="nl-BE" dirty="0" err="1"/>
              <a:t>supporting</a:t>
            </a:r>
            <a:r>
              <a:rPr lang="nl-BE" dirty="0"/>
              <a:t> Erasmus+ </a:t>
            </a:r>
            <a:r>
              <a:rPr lang="nl-BE" dirty="0" err="1"/>
              <a:t>projects</a:t>
            </a:r>
            <a:r>
              <a:rPr lang="nl-BE" dirty="0"/>
              <a:t>: ‘</a:t>
            </a:r>
            <a:r>
              <a:rPr lang="nl-BE" dirty="0" err="1"/>
              <a:t>Organisation</a:t>
            </a:r>
            <a:r>
              <a:rPr lang="nl-BE" dirty="0"/>
              <a:t>’ &amp; </a:t>
            </a:r>
            <a:r>
              <a:rPr lang="nl-BE" dirty="0" err="1"/>
              <a:t>‘Staff</a:t>
            </a:r>
            <a:r>
              <a:rPr lang="nl-BE" dirty="0"/>
              <a:t> mobility’</a:t>
            </a:r>
          </a:p>
          <a:p>
            <a:pPr marL="285750" indent="-285750">
              <a:buFontTx/>
              <a:buChar char="-"/>
            </a:pPr>
            <a:r>
              <a:rPr lang="en-US" dirty="0">
                <a:solidFill>
                  <a:srgbClr val="247FB0"/>
                </a:solidFill>
              </a:rPr>
              <a:t>First meeting</a:t>
            </a:r>
            <a:r>
              <a:rPr lang="en-US" dirty="0"/>
              <a:t>: </a:t>
            </a:r>
          </a:p>
          <a:p>
            <a:pPr marL="742950" lvl="1" indent="-285750">
              <a:buFont typeface="Arial" panose="020B0604020202020204" pitchFamily="34" charset="0"/>
              <a:buChar char="•"/>
            </a:pPr>
            <a:r>
              <a:rPr lang="en-US" sz="1600" dirty="0"/>
              <a:t>Take into account the needs of the member countries as indicated in the implementation scorecard and the survey</a:t>
            </a:r>
          </a:p>
          <a:p>
            <a:pPr marL="742950" lvl="1" indent="-285750">
              <a:buFont typeface="Arial" panose="020B0604020202020204" pitchFamily="34" charset="0"/>
              <a:buChar char="•"/>
            </a:pPr>
            <a:r>
              <a:rPr lang="en-US" sz="1600" dirty="0"/>
              <a:t>Create work plan, the working methods, timeline of activities and the expected outcomes</a:t>
            </a:r>
          </a:p>
          <a:p>
            <a:pPr marL="742950" lvl="1" indent="-285750">
              <a:buFont typeface="Arial" panose="020B0604020202020204" pitchFamily="34" charset="0"/>
              <a:buChar char="•"/>
            </a:pPr>
            <a:r>
              <a:rPr lang="en-US" sz="1600" dirty="0"/>
              <a:t>Define the topic of the PLA back-to-back with 2</a:t>
            </a:r>
            <a:r>
              <a:rPr lang="en-US" sz="1600" baseline="30000" dirty="0"/>
              <a:t>nd</a:t>
            </a:r>
            <a:r>
              <a:rPr lang="en-US" sz="1600" dirty="0"/>
              <a:t> meeting</a:t>
            </a:r>
          </a:p>
          <a:p>
            <a:pPr marL="285750" indent="-285750">
              <a:buFontTx/>
              <a:buChar char="-"/>
            </a:pPr>
            <a:r>
              <a:rPr lang="nl-BE" dirty="0">
                <a:solidFill>
                  <a:srgbClr val="247FB0"/>
                </a:solidFill>
              </a:rPr>
              <a:t>Second meeting</a:t>
            </a:r>
            <a:r>
              <a:rPr lang="nl-BE" dirty="0"/>
              <a:t>: </a:t>
            </a:r>
          </a:p>
          <a:p>
            <a:pPr marL="742950" lvl="1" indent="-285750">
              <a:buFont typeface="Arial" panose="020B0604020202020204" pitchFamily="34" charset="0"/>
              <a:buChar char="•"/>
            </a:pPr>
            <a:r>
              <a:rPr lang="nl-BE" sz="1600" dirty="0" err="1"/>
              <a:t>Main</a:t>
            </a:r>
            <a:r>
              <a:rPr lang="nl-BE" sz="1600" dirty="0"/>
              <a:t> </a:t>
            </a:r>
            <a:r>
              <a:rPr lang="nl-BE" sz="1600" dirty="0" err="1"/>
              <a:t>aim</a:t>
            </a:r>
            <a:r>
              <a:rPr lang="nl-BE" sz="1600" dirty="0"/>
              <a:t>: setup cooperation </a:t>
            </a:r>
            <a:r>
              <a:rPr lang="nl-BE" sz="1600" dirty="0" err="1"/>
              <a:t>based</a:t>
            </a:r>
            <a:r>
              <a:rPr lang="nl-BE" sz="1600" dirty="0"/>
              <a:t> on action </a:t>
            </a:r>
            <a:r>
              <a:rPr lang="nl-BE" sz="1600" dirty="0" err="1"/>
              <a:t>plans</a:t>
            </a:r>
            <a:endParaRPr lang="nl-BE" sz="1600" dirty="0"/>
          </a:p>
          <a:p>
            <a:pPr marL="742950" lvl="1" indent="-285750">
              <a:buFont typeface="Arial" panose="020B0604020202020204" pitchFamily="34" charset="0"/>
              <a:buChar char="•"/>
            </a:pPr>
            <a:r>
              <a:rPr lang="nl-BE" sz="1600" dirty="0"/>
              <a:t>Matching for </a:t>
            </a:r>
            <a:r>
              <a:rPr lang="nl-BE" sz="1600" dirty="0" err="1"/>
              <a:t>staff</a:t>
            </a:r>
            <a:r>
              <a:rPr lang="nl-BE" sz="1600" dirty="0"/>
              <a:t> </a:t>
            </a:r>
            <a:r>
              <a:rPr lang="nl-BE" sz="1600" dirty="0" err="1"/>
              <a:t>mobility</a:t>
            </a:r>
            <a:r>
              <a:rPr lang="nl-BE" sz="1600" dirty="0"/>
              <a:t> project/small </a:t>
            </a:r>
            <a:r>
              <a:rPr lang="nl-BE" sz="1600" dirty="0" err="1"/>
              <a:t>projects</a:t>
            </a:r>
            <a:endParaRPr lang="nl-BE" sz="1600" dirty="0"/>
          </a:p>
          <a:p>
            <a:pPr marL="742950" lvl="1" indent="-285750">
              <a:buFont typeface="Arial" panose="020B0604020202020204" pitchFamily="34" charset="0"/>
              <a:buChar char="•"/>
            </a:pPr>
            <a:r>
              <a:rPr lang="nl-BE" sz="1600" dirty="0"/>
              <a:t>Forward </a:t>
            </a:r>
            <a:r>
              <a:rPr lang="nl-BE" sz="1600" dirty="0" err="1"/>
              <a:t>looking</a:t>
            </a:r>
            <a:r>
              <a:rPr lang="nl-BE" sz="1600" dirty="0"/>
              <a:t> </a:t>
            </a:r>
            <a:r>
              <a:rPr lang="nl-BE" sz="1600" dirty="0" err="1"/>
              <a:t>discussion</a:t>
            </a:r>
            <a:r>
              <a:rPr lang="nl-BE" sz="1600" dirty="0"/>
              <a:t> on QA – basis for report</a:t>
            </a:r>
          </a:p>
          <a:p>
            <a:pPr marL="742950" lvl="1" indent="-285750">
              <a:buFont typeface="Arial" panose="020B0604020202020204" pitchFamily="34" charset="0"/>
              <a:buChar char="•"/>
            </a:pPr>
            <a:r>
              <a:rPr lang="nl-BE" sz="1600" dirty="0"/>
              <a:t>PLA on European Approach for QA of joint </a:t>
            </a:r>
            <a:r>
              <a:rPr lang="nl-BE" sz="1600" dirty="0" err="1"/>
              <a:t>programmes</a:t>
            </a:r>
            <a:endParaRPr lang="en-US" sz="1600" dirty="0"/>
          </a:p>
          <a:p>
            <a:pPr marL="285750" indent="-285750">
              <a:buFontTx/>
              <a:buChar char="-"/>
            </a:pPr>
            <a:r>
              <a:rPr lang="nl-BE" dirty="0" err="1">
                <a:solidFill>
                  <a:srgbClr val="247FB0"/>
                </a:solidFill>
              </a:rPr>
              <a:t>Third</a:t>
            </a:r>
            <a:r>
              <a:rPr lang="nl-BE" dirty="0">
                <a:solidFill>
                  <a:srgbClr val="247FB0"/>
                </a:solidFill>
              </a:rPr>
              <a:t> meeting</a:t>
            </a:r>
            <a:r>
              <a:rPr lang="nl-BE" dirty="0"/>
              <a:t>: </a:t>
            </a:r>
          </a:p>
          <a:p>
            <a:pPr marL="742950" lvl="1" indent="-285750">
              <a:buFont typeface="Arial" panose="020B0604020202020204" pitchFamily="34" charset="0"/>
              <a:buChar char="•"/>
            </a:pPr>
            <a:r>
              <a:rPr lang="nl-BE" sz="1600" dirty="0"/>
              <a:t>Share </a:t>
            </a:r>
            <a:r>
              <a:rPr lang="nl-BE" sz="1600" dirty="0" err="1"/>
              <a:t>outcomes</a:t>
            </a:r>
            <a:r>
              <a:rPr lang="nl-BE" sz="1600" dirty="0"/>
              <a:t> of </a:t>
            </a:r>
            <a:r>
              <a:rPr lang="nl-BE" sz="1600" dirty="0" err="1"/>
              <a:t>the</a:t>
            </a:r>
            <a:r>
              <a:rPr lang="nl-BE" sz="1600" dirty="0"/>
              <a:t> </a:t>
            </a:r>
            <a:r>
              <a:rPr lang="nl-BE" sz="1600" dirty="0" err="1"/>
              <a:t>work</a:t>
            </a:r>
            <a:r>
              <a:rPr lang="nl-BE" sz="1600" dirty="0"/>
              <a:t> </a:t>
            </a:r>
            <a:r>
              <a:rPr lang="nl-BE" sz="1600" dirty="0" err="1"/>
              <a:t>so</a:t>
            </a:r>
            <a:r>
              <a:rPr lang="nl-BE" sz="1600" dirty="0"/>
              <a:t> far of </a:t>
            </a:r>
            <a:r>
              <a:rPr lang="nl-BE" sz="1600" dirty="0" err="1"/>
              <a:t>the</a:t>
            </a:r>
            <a:r>
              <a:rPr lang="nl-BE" sz="1600" dirty="0"/>
              <a:t> Bologna peer </a:t>
            </a:r>
            <a:r>
              <a:rPr lang="nl-BE" sz="1600" dirty="0" err="1"/>
              <a:t>group</a:t>
            </a:r>
            <a:endParaRPr lang="nl-BE" sz="1600" dirty="0"/>
          </a:p>
          <a:p>
            <a:pPr marL="742950" lvl="1" indent="-285750">
              <a:buFont typeface="Arial" panose="020B0604020202020204" pitchFamily="34" charset="0"/>
              <a:buChar char="•"/>
            </a:pPr>
            <a:r>
              <a:rPr lang="nl-BE" sz="1600" dirty="0"/>
              <a:t>Report on the </a:t>
            </a:r>
            <a:r>
              <a:rPr lang="nl-BE" sz="1600" dirty="0" err="1"/>
              <a:t>related</a:t>
            </a:r>
            <a:r>
              <a:rPr lang="nl-BE" sz="1600" dirty="0"/>
              <a:t> EU-</a:t>
            </a:r>
            <a:r>
              <a:rPr lang="nl-BE" sz="1600" dirty="0" err="1"/>
              <a:t>projects</a:t>
            </a:r>
            <a:r>
              <a:rPr lang="nl-BE" sz="1600" dirty="0"/>
              <a:t> (</a:t>
            </a:r>
            <a:r>
              <a:rPr lang="nl-BE" sz="1600" dirty="0" err="1"/>
              <a:t>EUniQ</a:t>
            </a:r>
            <a:r>
              <a:rPr lang="nl-BE" sz="1600" dirty="0"/>
              <a:t>, staff mobility &amp; ESQA: </a:t>
            </a:r>
            <a:r>
              <a:rPr lang="nl-BE" sz="1600" dirty="0" err="1"/>
              <a:t>dedicated</a:t>
            </a:r>
            <a:r>
              <a:rPr lang="nl-BE" sz="1600" dirty="0"/>
              <a:t> </a:t>
            </a:r>
            <a:r>
              <a:rPr lang="nl-BE" sz="1600" dirty="0" err="1"/>
              <a:t>session</a:t>
            </a:r>
            <a:r>
              <a:rPr lang="nl-BE" sz="1600" dirty="0"/>
              <a:t> on stakeholder </a:t>
            </a:r>
            <a:r>
              <a:rPr lang="nl-BE" sz="1600" dirty="0" err="1"/>
              <a:t>involvement</a:t>
            </a:r>
            <a:r>
              <a:rPr lang="nl-BE" sz="1600" dirty="0"/>
              <a:t>)</a:t>
            </a:r>
          </a:p>
          <a:p>
            <a:pPr marL="742950" lvl="1" indent="-285750">
              <a:buFont typeface="Arial" panose="020B0604020202020204" pitchFamily="34" charset="0"/>
              <a:buChar char="•"/>
            </a:pPr>
            <a:r>
              <a:rPr lang="nl-BE" sz="1600" dirty="0" err="1"/>
              <a:t>Define</a:t>
            </a:r>
            <a:r>
              <a:rPr lang="nl-BE" sz="1600" dirty="0"/>
              <a:t> </a:t>
            </a:r>
            <a:r>
              <a:rPr lang="nl-BE" sz="1600" dirty="0" err="1"/>
              <a:t>further</a:t>
            </a:r>
            <a:r>
              <a:rPr lang="nl-BE" sz="1600" dirty="0"/>
              <a:t> </a:t>
            </a:r>
            <a:r>
              <a:rPr lang="nl-BE" sz="1600" dirty="0" err="1"/>
              <a:t>needs</a:t>
            </a:r>
            <a:r>
              <a:rPr lang="nl-BE" sz="1600" dirty="0"/>
              <a:t> </a:t>
            </a:r>
            <a:r>
              <a:rPr lang="nl-BE" sz="1600" dirty="0" err="1"/>
              <a:t>for</a:t>
            </a:r>
            <a:r>
              <a:rPr lang="nl-BE" sz="1600" dirty="0"/>
              <a:t> the </a:t>
            </a:r>
            <a:r>
              <a:rPr lang="nl-BE" sz="1600" dirty="0" err="1"/>
              <a:t>future</a:t>
            </a:r>
            <a:endParaRPr lang="nl-BE" sz="1600" dirty="0"/>
          </a:p>
        </p:txBody>
      </p:sp>
      <p:sp>
        <p:nvSpPr>
          <p:cNvPr id="20" name="Tekstvak 19">
            <a:extLst>
              <a:ext uri="{FF2B5EF4-FFF2-40B4-BE49-F238E27FC236}">
                <a16:creationId xmlns:a16="http://schemas.microsoft.com/office/drawing/2014/main" id="{D1F6BC50-D4F7-4D57-9262-1D6E06497FB0}"/>
              </a:ext>
            </a:extLst>
          </p:cNvPr>
          <p:cNvSpPr txBox="1"/>
          <p:nvPr/>
        </p:nvSpPr>
        <p:spPr>
          <a:xfrm>
            <a:off x="522729" y="296424"/>
            <a:ext cx="7542449" cy="461665"/>
          </a:xfrm>
          <a:prstGeom prst="rect">
            <a:avLst/>
          </a:prstGeom>
          <a:noFill/>
        </p:spPr>
        <p:txBody>
          <a:bodyPr wrap="none" rtlCol="0">
            <a:spAutoFit/>
          </a:bodyPr>
          <a:lstStyle/>
          <a:p>
            <a:r>
              <a:rPr lang="nl-BE" sz="2400" dirty="0" err="1"/>
              <a:t>Working</a:t>
            </a:r>
            <a:r>
              <a:rPr lang="nl-BE" sz="2400" dirty="0"/>
              <a:t> </a:t>
            </a:r>
            <a:r>
              <a:rPr lang="nl-BE" sz="2400" dirty="0" err="1"/>
              <a:t>methods</a:t>
            </a:r>
            <a:r>
              <a:rPr lang="nl-BE" sz="2400" dirty="0"/>
              <a:t> </a:t>
            </a:r>
            <a:r>
              <a:rPr lang="nl-BE" sz="2400" dirty="0" err="1"/>
              <a:t>within</a:t>
            </a:r>
            <a:r>
              <a:rPr lang="nl-BE" sz="2400" dirty="0"/>
              <a:t> </a:t>
            </a:r>
            <a:r>
              <a:rPr lang="nl-BE" sz="2400" dirty="0" err="1"/>
              <a:t>Thematic</a:t>
            </a:r>
            <a:r>
              <a:rPr lang="nl-BE" sz="2400" dirty="0"/>
              <a:t> Peer Group C on QA</a:t>
            </a:r>
          </a:p>
        </p:txBody>
      </p:sp>
    </p:spTree>
    <p:extLst>
      <p:ext uri="{BB962C8B-B14F-4D97-AF65-F5344CB8AC3E}">
        <p14:creationId xmlns:p14="http://schemas.microsoft.com/office/powerpoint/2010/main" val="139129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eren 10"/>
          <p:cNvGrpSpPr/>
          <p:nvPr/>
        </p:nvGrpSpPr>
        <p:grpSpPr>
          <a:xfrm>
            <a:off x="405300" y="3404754"/>
            <a:ext cx="8856000" cy="3447119"/>
            <a:chOff x="288000" y="3410881"/>
            <a:chExt cx="8856000" cy="3447119"/>
          </a:xfrm>
        </p:grpSpPr>
        <p:sp>
          <p:nvSpPr>
            <p:cNvPr id="9" name="Rechthoek 8"/>
            <p:cNvSpPr/>
            <p:nvPr/>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Rechthoekige driehoek 9"/>
            <p:cNvSpPr/>
            <p:nvPr/>
          </p:nvSpPr>
          <p:spPr>
            <a:xfrm flipH="1">
              <a:off x="288000" y="3410881"/>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pic>
        <p:nvPicPr>
          <p:cNvPr id="2" name="Afbeelding 1">
            <a:extLst>
              <a:ext uri="{FF2B5EF4-FFF2-40B4-BE49-F238E27FC236}">
                <a16:creationId xmlns:a16="http://schemas.microsoft.com/office/drawing/2014/main" id="{D60E79C7-ACEF-4107-9C55-348F954BE5D7}"/>
              </a:ext>
            </a:extLst>
          </p:cNvPr>
          <p:cNvPicPr>
            <a:picLocks noChangeAspect="1"/>
          </p:cNvPicPr>
          <p:nvPr/>
        </p:nvPicPr>
        <p:blipFill>
          <a:blip r:embed="rId3"/>
          <a:stretch>
            <a:fillRect/>
          </a:stretch>
        </p:blipFill>
        <p:spPr>
          <a:xfrm>
            <a:off x="405300" y="6102000"/>
            <a:ext cx="1932599" cy="749873"/>
          </a:xfrm>
          <a:prstGeom prst="rect">
            <a:avLst/>
          </a:prstGeom>
        </p:spPr>
      </p:pic>
      <p:pic>
        <p:nvPicPr>
          <p:cNvPr id="16" name="Afbeelding 15">
            <a:extLst>
              <a:ext uri="{FF2B5EF4-FFF2-40B4-BE49-F238E27FC236}">
                <a16:creationId xmlns:a16="http://schemas.microsoft.com/office/drawing/2014/main" id="{5348D501-DE2B-4C49-883C-15A7F2309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3876" y="5576784"/>
            <a:ext cx="914400" cy="1162350"/>
          </a:xfrm>
          <a:prstGeom prst="rect">
            <a:avLst/>
          </a:prstGeom>
        </p:spPr>
      </p:pic>
      <p:sp>
        <p:nvSpPr>
          <p:cNvPr id="19" name="Tekstvak 18">
            <a:extLst>
              <a:ext uri="{FF2B5EF4-FFF2-40B4-BE49-F238E27FC236}">
                <a16:creationId xmlns:a16="http://schemas.microsoft.com/office/drawing/2014/main" id="{1135252E-09C8-45F7-A2F3-662B0CB4AEB4}"/>
              </a:ext>
            </a:extLst>
          </p:cNvPr>
          <p:cNvSpPr txBox="1"/>
          <p:nvPr/>
        </p:nvSpPr>
        <p:spPr>
          <a:xfrm>
            <a:off x="1185861" y="1344258"/>
            <a:ext cx="6772277" cy="3416320"/>
          </a:xfrm>
          <a:prstGeom prst="rect">
            <a:avLst/>
          </a:prstGeom>
          <a:noFill/>
        </p:spPr>
        <p:txBody>
          <a:bodyPr wrap="square" rtlCol="0">
            <a:spAutoFit/>
          </a:bodyPr>
          <a:lstStyle/>
          <a:p>
            <a:r>
              <a:rPr lang="nl-BE" b="1" dirty="0">
                <a:solidFill>
                  <a:srgbClr val="247FB0"/>
                </a:solidFill>
              </a:rPr>
              <a:t>2018-2020</a:t>
            </a:r>
          </a:p>
          <a:p>
            <a:endParaRPr lang="en-US" dirty="0"/>
          </a:p>
          <a:p>
            <a:pPr marL="285750" indent="-285750">
              <a:buFont typeface="Arial" panose="020B0604020202020204" pitchFamily="34" charset="0"/>
              <a:buChar char="•"/>
            </a:pPr>
            <a:r>
              <a:rPr lang="en-US" dirty="0"/>
              <a:t>legislative framework in line with the ESG </a:t>
            </a:r>
          </a:p>
          <a:p>
            <a:pPr marL="285750" indent="-285750">
              <a:buFont typeface="Arial" panose="020B0604020202020204" pitchFamily="34" charset="0"/>
              <a:buChar char="•"/>
            </a:pPr>
            <a:r>
              <a:rPr lang="en-US" dirty="0"/>
              <a:t>ensuring effectiveness of internal quality assurance arrangements, including the use of QA results in the decision-making process and quality culture as well as links to learning and teaching</a:t>
            </a:r>
          </a:p>
          <a:p>
            <a:pPr marL="285750" indent="-285750">
              <a:buFont typeface="Arial" panose="020B0604020202020204" pitchFamily="34" charset="0"/>
              <a:buChar char="•"/>
            </a:pPr>
            <a:r>
              <a:rPr lang="en-US" dirty="0"/>
              <a:t>external quality assurance</a:t>
            </a:r>
          </a:p>
          <a:p>
            <a:pPr marL="285750" indent="-285750">
              <a:buFont typeface="Arial" panose="020B0604020202020204" pitchFamily="34" charset="0"/>
              <a:buChar char="•"/>
            </a:pPr>
            <a:r>
              <a:rPr lang="en-US" dirty="0"/>
              <a:t>the role and engagement of stakeholders in QA (students, teachers, employers)</a:t>
            </a:r>
          </a:p>
          <a:p>
            <a:pPr marL="285750" indent="-285750">
              <a:buFont typeface="Arial" panose="020B0604020202020204" pitchFamily="34" charset="0"/>
              <a:buChar char="•"/>
            </a:pPr>
            <a:r>
              <a:rPr lang="en-US" dirty="0"/>
              <a:t>cross-border QA</a:t>
            </a:r>
          </a:p>
          <a:p>
            <a:pPr marL="285750" indent="-285750">
              <a:buFont typeface="Arial" panose="020B0604020202020204" pitchFamily="34" charset="0"/>
              <a:buChar char="•"/>
            </a:pPr>
            <a:r>
              <a:rPr lang="en-US" dirty="0"/>
              <a:t>European Approach to accreditation of joint </a:t>
            </a:r>
            <a:r>
              <a:rPr lang="en-US" dirty="0" err="1"/>
              <a:t>programmes</a:t>
            </a:r>
            <a:r>
              <a:rPr lang="en-US" dirty="0"/>
              <a:t>.</a:t>
            </a:r>
            <a:endParaRPr lang="nl-BE" dirty="0"/>
          </a:p>
        </p:txBody>
      </p:sp>
      <p:sp>
        <p:nvSpPr>
          <p:cNvPr id="20" name="Tekstvak 19">
            <a:extLst>
              <a:ext uri="{FF2B5EF4-FFF2-40B4-BE49-F238E27FC236}">
                <a16:creationId xmlns:a16="http://schemas.microsoft.com/office/drawing/2014/main" id="{D1F6BC50-D4F7-4D57-9262-1D6E06497FB0}"/>
              </a:ext>
            </a:extLst>
          </p:cNvPr>
          <p:cNvSpPr txBox="1"/>
          <p:nvPr/>
        </p:nvSpPr>
        <p:spPr>
          <a:xfrm>
            <a:off x="727663" y="359970"/>
            <a:ext cx="6651180" cy="461665"/>
          </a:xfrm>
          <a:prstGeom prst="rect">
            <a:avLst/>
          </a:prstGeom>
          <a:noFill/>
        </p:spPr>
        <p:txBody>
          <a:bodyPr wrap="none" rtlCol="0">
            <a:spAutoFit/>
          </a:bodyPr>
          <a:lstStyle/>
          <a:p>
            <a:r>
              <a:rPr lang="nl-BE" sz="2400" dirty="0" err="1"/>
              <a:t>Subthemes</a:t>
            </a:r>
            <a:r>
              <a:rPr lang="nl-BE" sz="2400" dirty="0"/>
              <a:t> Bologna Peer Support Group C on QA</a:t>
            </a:r>
          </a:p>
        </p:txBody>
      </p:sp>
    </p:spTree>
    <p:extLst>
      <p:ext uri="{BB962C8B-B14F-4D97-AF65-F5344CB8AC3E}">
        <p14:creationId xmlns:p14="http://schemas.microsoft.com/office/powerpoint/2010/main" val="1304424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eren 10"/>
          <p:cNvGrpSpPr/>
          <p:nvPr/>
        </p:nvGrpSpPr>
        <p:grpSpPr>
          <a:xfrm>
            <a:off x="405300" y="3404754"/>
            <a:ext cx="8856000" cy="3447119"/>
            <a:chOff x="288000" y="3410881"/>
            <a:chExt cx="8856000" cy="3447119"/>
          </a:xfrm>
        </p:grpSpPr>
        <p:sp>
          <p:nvSpPr>
            <p:cNvPr id="9" name="Rechthoek 8"/>
            <p:cNvSpPr/>
            <p:nvPr/>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Rechthoekige driehoek 9"/>
            <p:cNvSpPr/>
            <p:nvPr/>
          </p:nvSpPr>
          <p:spPr>
            <a:xfrm flipH="1">
              <a:off x="288000" y="3410881"/>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pic>
        <p:nvPicPr>
          <p:cNvPr id="2" name="Afbeelding 1">
            <a:extLst>
              <a:ext uri="{FF2B5EF4-FFF2-40B4-BE49-F238E27FC236}">
                <a16:creationId xmlns:a16="http://schemas.microsoft.com/office/drawing/2014/main" id="{D60E79C7-ACEF-4107-9C55-348F954BE5D7}"/>
              </a:ext>
            </a:extLst>
          </p:cNvPr>
          <p:cNvPicPr>
            <a:picLocks noChangeAspect="1"/>
          </p:cNvPicPr>
          <p:nvPr/>
        </p:nvPicPr>
        <p:blipFill>
          <a:blip r:embed="rId3"/>
          <a:stretch>
            <a:fillRect/>
          </a:stretch>
        </p:blipFill>
        <p:spPr>
          <a:xfrm>
            <a:off x="405300" y="6102000"/>
            <a:ext cx="1932599" cy="749873"/>
          </a:xfrm>
          <a:prstGeom prst="rect">
            <a:avLst/>
          </a:prstGeom>
        </p:spPr>
      </p:pic>
      <p:pic>
        <p:nvPicPr>
          <p:cNvPr id="16" name="Afbeelding 15">
            <a:extLst>
              <a:ext uri="{FF2B5EF4-FFF2-40B4-BE49-F238E27FC236}">
                <a16:creationId xmlns:a16="http://schemas.microsoft.com/office/drawing/2014/main" id="{5348D501-DE2B-4C49-883C-15A7F2309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3876" y="5576784"/>
            <a:ext cx="914400" cy="1162350"/>
          </a:xfrm>
          <a:prstGeom prst="rect">
            <a:avLst/>
          </a:prstGeom>
        </p:spPr>
      </p:pic>
      <p:sp>
        <p:nvSpPr>
          <p:cNvPr id="19" name="Tekstvak 18">
            <a:extLst>
              <a:ext uri="{FF2B5EF4-FFF2-40B4-BE49-F238E27FC236}">
                <a16:creationId xmlns:a16="http://schemas.microsoft.com/office/drawing/2014/main" id="{1135252E-09C8-45F7-A2F3-662B0CB4AEB4}"/>
              </a:ext>
            </a:extLst>
          </p:cNvPr>
          <p:cNvSpPr txBox="1"/>
          <p:nvPr/>
        </p:nvSpPr>
        <p:spPr>
          <a:xfrm>
            <a:off x="1057300" y="1079646"/>
            <a:ext cx="7290264" cy="5078313"/>
          </a:xfrm>
          <a:prstGeom prst="rect">
            <a:avLst/>
          </a:prstGeom>
          <a:noFill/>
        </p:spPr>
        <p:txBody>
          <a:bodyPr wrap="square" rtlCol="0">
            <a:spAutoFit/>
          </a:bodyPr>
          <a:lstStyle/>
          <a:p>
            <a:r>
              <a:rPr lang="nl-BE" b="1" dirty="0">
                <a:solidFill>
                  <a:srgbClr val="247FB0"/>
                </a:solidFill>
              </a:rPr>
              <a:t>2021-2024</a:t>
            </a:r>
            <a:endParaRPr lang="nl-BE" b="1" dirty="0"/>
          </a:p>
          <a:p>
            <a:endParaRPr lang="nl-BE" dirty="0"/>
          </a:p>
          <a:p>
            <a:pPr marL="285750" indent="-285750">
              <a:buFontTx/>
              <a:buChar char="-"/>
            </a:pPr>
            <a:r>
              <a:rPr lang="nl-BE" dirty="0"/>
              <a:t>New </a:t>
            </a:r>
            <a:r>
              <a:rPr lang="nl-BE" dirty="0" err="1"/>
              <a:t>composition</a:t>
            </a:r>
            <a:r>
              <a:rPr lang="nl-BE" dirty="0"/>
              <a:t> spring 2021</a:t>
            </a:r>
          </a:p>
          <a:p>
            <a:pPr marL="285750" indent="-285750">
              <a:buFontTx/>
              <a:buChar char="-"/>
            </a:pPr>
            <a:r>
              <a:rPr lang="nl-BE" dirty="0" err="1"/>
              <a:t>Chaired</a:t>
            </a:r>
            <a:r>
              <a:rPr lang="nl-BE" dirty="0"/>
              <a:t> </a:t>
            </a:r>
            <a:r>
              <a:rPr lang="nl-BE" dirty="0" err="1"/>
              <a:t>by</a:t>
            </a:r>
            <a:r>
              <a:rPr lang="nl-BE" dirty="0"/>
              <a:t> 3 co-</a:t>
            </a:r>
            <a:r>
              <a:rPr lang="nl-BE" dirty="0" err="1"/>
              <a:t>chairs</a:t>
            </a:r>
            <a:r>
              <a:rPr lang="nl-BE" dirty="0"/>
              <a:t>: Belgium/</a:t>
            </a:r>
            <a:r>
              <a:rPr lang="nl-BE" dirty="0" err="1"/>
              <a:t>Flemish</a:t>
            </a:r>
            <a:r>
              <a:rPr lang="nl-BE" dirty="0"/>
              <a:t> Community, Romania and Kazakhstan</a:t>
            </a:r>
          </a:p>
          <a:p>
            <a:pPr marL="285750" indent="-285750">
              <a:buFontTx/>
              <a:buChar char="-"/>
            </a:pPr>
            <a:r>
              <a:rPr lang="nl-BE" dirty="0">
                <a:solidFill>
                  <a:srgbClr val="247FB0"/>
                </a:solidFill>
              </a:rPr>
              <a:t>40 </a:t>
            </a:r>
            <a:r>
              <a:rPr lang="nl-BE" dirty="0" err="1">
                <a:solidFill>
                  <a:srgbClr val="247FB0"/>
                </a:solidFill>
              </a:rPr>
              <a:t>countries</a:t>
            </a:r>
            <a:r>
              <a:rPr lang="nl-BE" dirty="0">
                <a:solidFill>
                  <a:srgbClr val="247FB0"/>
                </a:solidFill>
              </a:rPr>
              <a:t> </a:t>
            </a:r>
            <a:r>
              <a:rPr lang="nl-BE" dirty="0"/>
              <a:t>take part (Albania, Armenia, Austria, Azerbaijan, Belarus, Belgium/</a:t>
            </a:r>
            <a:r>
              <a:rPr lang="nl-BE" dirty="0" err="1"/>
              <a:t>Flemish</a:t>
            </a:r>
            <a:r>
              <a:rPr lang="nl-BE" dirty="0"/>
              <a:t> Community, Bulgaria, Croatia, Cyprus, </a:t>
            </a:r>
            <a:r>
              <a:rPr lang="nl-BE" dirty="0" err="1"/>
              <a:t>Czech</a:t>
            </a:r>
            <a:r>
              <a:rPr lang="nl-BE" dirty="0"/>
              <a:t> </a:t>
            </a:r>
            <a:r>
              <a:rPr lang="nl-BE" dirty="0" err="1"/>
              <a:t>Republic</a:t>
            </a:r>
            <a:r>
              <a:rPr lang="nl-BE" dirty="0"/>
              <a:t>, Finland, France, Georgia, Germany, Greece, </a:t>
            </a:r>
            <a:r>
              <a:rPr lang="nl-BE" dirty="0" err="1"/>
              <a:t>Holy</a:t>
            </a:r>
            <a:r>
              <a:rPr lang="nl-BE" dirty="0"/>
              <a:t> See, Hungary, Iceland, Ireland, Italy, Kazakhstan, Latvia, Liechtenstein, Lithuania, Luxembourg, Malta, Moldova, the Netherlands, Norway, Poland, Romania, Russia, San Marino, </a:t>
            </a:r>
            <a:r>
              <a:rPr lang="nl-BE" dirty="0" err="1"/>
              <a:t>Slovak</a:t>
            </a:r>
            <a:r>
              <a:rPr lang="nl-BE" dirty="0"/>
              <a:t> </a:t>
            </a:r>
            <a:r>
              <a:rPr lang="nl-BE" dirty="0" err="1"/>
              <a:t>Republic</a:t>
            </a:r>
            <a:r>
              <a:rPr lang="nl-BE" dirty="0"/>
              <a:t>, Slovenia, Spain, Sweden, Switzerland, Ukraine, UK – Scotland)</a:t>
            </a:r>
          </a:p>
          <a:p>
            <a:pPr marL="285750" indent="-285750">
              <a:buFontTx/>
              <a:buChar char="-"/>
            </a:pPr>
            <a:r>
              <a:rPr lang="nl-BE" dirty="0">
                <a:solidFill>
                  <a:srgbClr val="247FB0"/>
                </a:solidFill>
              </a:rPr>
              <a:t>7 </a:t>
            </a:r>
            <a:r>
              <a:rPr lang="nl-BE" dirty="0" err="1">
                <a:solidFill>
                  <a:srgbClr val="247FB0"/>
                </a:solidFill>
              </a:rPr>
              <a:t>organisations</a:t>
            </a:r>
            <a:r>
              <a:rPr lang="nl-BE" dirty="0">
                <a:solidFill>
                  <a:srgbClr val="247FB0"/>
                </a:solidFill>
              </a:rPr>
              <a:t> </a:t>
            </a:r>
            <a:r>
              <a:rPr lang="nl-BE" dirty="0"/>
              <a:t>(EI-ETUCE, ENQA, EQAR, ESU, EUA, EURASHE, European </a:t>
            </a:r>
            <a:r>
              <a:rPr lang="nl-BE" dirty="0" err="1"/>
              <a:t>Commission</a:t>
            </a:r>
            <a:r>
              <a:rPr lang="nl-BE" dirty="0"/>
              <a:t>)</a:t>
            </a:r>
          </a:p>
          <a:p>
            <a:pPr marL="285750" indent="-285750">
              <a:buFontTx/>
              <a:buChar char="-"/>
            </a:pPr>
            <a:r>
              <a:rPr lang="nl-BE" dirty="0">
                <a:solidFill>
                  <a:srgbClr val="247FB0"/>
                </a:solidFill>
              </a:rPr>
              <a:t>New</a:t>
            </a:r>
            <a:r>
              <a:rPr lang="nl-BE" dirty="0"/>
              <a:t>: Azerbaijan, Finland, </a:t>
            </a:r>
            <a:r>
              <a:rPr lang="nl-BE" dirty="0" err="1"/>
              <a:t>Holy</a:t>
            </a:r>
            <a:r>
              <a:rPr lang="nl-BE" dirty="0"/>
              <a:t> See, Ireland, Luxembourg, Norway, Russia, San Marino, Slovenia, </a:t>
            </a:r>
          </a:p>
          <a:p>
            <a:pPr marL="285750" indent="-285750">
              <a:buFontTx/>
              <a:buChar char="-"/>
            </a:pPr>
            <a:r>
              <a:rPr lang="nl-BE" dirty="0" err="1">
                <a:solidFill>
                  <a:srgbClr val="247FB0"/>
                </a:solidFill>
              </a:rPr>
              <a:t>Left</a:t>
            </a:r>
            <a:r>
              <a:rPr lang="nl-BE" dirty="0"/>
              <a:t>: Bosnia &amp; Herzegovina, Montenegro, North Macedonia, Portugal, </a:t>
            </a:r>
            <a:r>
              <a:rPr lang="nl-BE" dirty="0" err="1"/>
              <a:t>Serbia</a:t>
            </a:r>
            <a:r>
              <a:rPr lang="nl-BE" dirty="0"/>
              <a:t>, Turkey, UNESCO</a:t>
            </a:r>
          </a:p>
        </p:txBody>
      </p:sp>
      <p:sp>
        <p:nvSpPr>
          <p:cNvPr id="20" name="Tekstvak 19">
            <a:extLst>
              <a:ext uri="{FF2B5EF4-FFF2-40B4-BE49-F238E27FC236}">
                <a16:creationId xmlns:a16="http://schemas.microsoft.com/office/drawing/2014/main" id="{D1F6BC50-D4F7-4D57-9262-1D6E06497FB0}"/>
              </a:ext>
            </a:extLst>
          </p:cNvPr>
          <p:cNvSpPr txBox="1"/>
          <p:nvPr/>
        </p:nvSpPr>
        <p:spPr>
          <a:xfrm>
            <a:off x="1373047" y="304563"/>
            <a:ext cx="5612434" cy="461665"/>
          </a:xfrm>
          <a:prstGeom prst="rect">
            <a:avLst/>
          </a:prstGeom>
          <a:noFill/>
        </p:spPr>
        <p:txBody>
          <a:bodyPr wrap="none" rtlCol="0">
            <a:spAutoFit/>
          </a:bodyPr>
          <a:lstStyle/>
          <a:p>
            <a:r>
              <a:rPr lang="nl-BE" sz="2400" dirty="0"/>
              <a:t>Set up of </a:t>
            </a:r>
            <a:r>
              <a:rPr lang="nl-BE" sz="2400" dirty="0" err="1"/>
              <a:t>Thematic</a:t>
            </a:r>
            <a:r>
              <a:rPr lang="nl-BE" sz="2400" dirty="0"/>
              <a:t> Peer Group C on QA</a:t>
            </a:r>
          </a:p>
        </p:txBody>
      </p:sp>
    </p:spTree>
    <p:extLst>
      <p:ext uri="{BB962C8B-B14F-4D97-AF65-F5344CB8AC3E}">
        <p14:creationId xmlns:p14="http://schemas.microsoft.com/office/powerpoint/2010/main" val="180834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eren 10"/>
          <p:cNvGrpSpPr/>
          <p:nvPr/>
        </p:nvGrpSpPr>
        <p:grpSpPr>
          <a:xfrm>
            <a:off x="288000" y="3404754"/>
            <a:ext cx="8856000" cy="3447119"/>
            <a:chOff x="288000" y="3410881"/>
            <a:chExt cx="8856000" cy="3447119"/>
          </a:xfrm>
        </p:grpSpPr>
        <p:sp>
          <p:nvSpPr>
            <p:cNvPr id="9" name="Rechthoek 8"/>
            <p:cNvSpPr/>
            <p:nvPr/>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Rechthoekige driehoek 9"/>
            <p:cNvSpPr/>
            <p:nvPr/>
          </p:nvSpPr>
          <p:spPr>
            <a:xfrm flipH="1">
              <a:off x="288000" y="3410881"/>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pic>
        <p:nvPicPr>
          <p:cNvPr id="2" name="Afbeelding 1">
            <a:extLst>
              <a:ext uri="{FF2B5EF4-FFF2-40B4-BE49-F238E27FC236}">
                <a16:creationId xmlns:a16="http://schemas.microsoft.com/office/drawing/2014/main" id="{D60E79C7-ACEF-4107-9C55-348F954BE5D7}"/>
              </a:ext>
            </a:extLst>
          </p:cNvPr>
          <p:cNvPicPr>
            <a:picLocks noChangeAspect="1"/>
          </p:cNvPicPr>
          <p:nvPr/>
        </p:nvPicPr>
        <p:blipFill>
          <a:blip r:embed="rId3"/>
          <a:stretch>
            <a:fillRect/>
          </a:stretch>
        </p:blipFill>
        <p:spPr>
          <a:xfrm>
            <a:off x="405300" y="6102000"/>
            <a:ext cx="1932599" cy="749873"/>
          </a:xfrm>
          <a:prstGeom prst="rect">
            <a:avLst/>
          </a:prstGeom>
        </p:spPr>
      </p:pic>
      <p:sp>
        <p:nvSpPr>
          <p:cNvPr id="20" name="Tekstvak 19">
            <a:extLst>
              <a:ext uri="{FF2B5EF4-FFF2-40B4-BE49-F238E27FC236}">
                <a16:creationId xmlns:a16="http://schemas.microsoft.com/office/drawing/2014/main" id="{D1F6BC50-D4F7-4D57-9262-1D6E06497FB0}"/>
              </a:ext>
            </a:extLst>
          </p:cNvPr>
          <p:cNvSpPr txBox="1"/>
          <p:nvPr/>
        </p:nvSpPr>
        <p:spPr>
          <a:xfrm>
            <a:off x="2745065" y="693526"/>
            <a:ext cx="6313211" cy="1477328"/>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a:t>We reconfirm our determination to see the Key Commitments fully implemented. We ask the BFUG to continue to</a:t>
            </a:r>
          </a:p>
          <a:p>
            <a:r>
              <a:rPr lang="en-US" dirty="0"/>
              <a:t>employ the </a:t>
            </a:r>
            <a:r>
              <a:rPr lang="en-US" b="1" dirty="0"/>
              <a:t>peer support method </a:t>
            </a:r>
            <a:r>
              <a:rPr lang="en-US" dirty="0"/>
              <a:t>to achieve this. We commit to the continued participation in and contribution</a:t>
            </a:r>
          </a:p>
          <a:p>
            <a:r>
              <a:rPr lang="nl-BE" dirty="0" err="1"/>
              <a:t>to</a:t>
            </a:r>
            <a:r>
              <a:rPr lang="nl-BE" dirty="0"/>
              <a:t> </a:t>
            </a:r>
            <a:r>
              <a:rPr lang="nl-BE" dirty="0" err="1"/>
              <a:t>this</a:t>
            </a:r>
            <a:r>
              <a:rPr lang="nl-BE" dirty="0"/>
              <a:t> effort.</a:t>
            </a:r>
            <a:endParaRPr lang="nl-BE" sz="3200" dirty="0"/>
          </a:p>
        </p:txBody>
      </p:sp>
      <p:sp>
        <p:nvSpPr>
          <p:cNvPr id="3" name="Tekstvak 2">
            <a:extLst>
              <a:ext uri="{FF2B5EF4-FFF2-40B4-BE49-F238E27FC236}">
                <a16:creationId xmlns:a16="http://schemas.microsoft.com/office/drawing/2014/main" id="{B3A8A821-9E2B-4478-AE79-0042CF2549AF}"/>
              </a:ext>
            </a:extLst>
          </p:cNvPr>
          <p:cNvSpPr txBox="1"/>
          <p:nvPr/>
        </p:nvSpPr>
        <p:spPr>
          <a:xfrm>
            <a:off x="551368" y="2407531"/>
            <a:ext cx="8041264" cy="341632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a:t>We acknowledge the progress made in the development of quality assurance systems aligned with the ESG, and we commit to removing the remaining obstacles, including those related to the </a:t>
            </a:r>
            <a:r>
              <a:rPr lang="en-US" u="sng" dirty="0">
                <a:solidFill>
                  <a:schemeClr val="accent2"/>
                </a:solidFill>
              </a:rPr>
              <a:t>cross-border operation of EQAR registered agencies </a:t>
            </a:r>
            <a:r>
              <a:rPr lang="en-US" dirty="0"/>
              <a:t>and the application of the </a:t>
            </a:r>
            <a:r>
              <a:rPr lang="en-US" u="sng" dirty="0">
                <a:solidFill>
                  <a:schemeClr val="accent2"/>
                </a:solidFill>
              </a:rPr>
              <a:t>European Approach for Quality Assurance of Joint </a:t>
            </a:r>
            <a:r>
              <a:rPr lang="en-US" u="sng" dirty="0" err="1">
                <a:solidFill>
                  <a:schemeClr val="accent2"/>
                </a:solidFill>
              </a:rPr>
              <a:t>Programmes</a:t>
            </a:r>
            <a:r>
              <a:rPr lang="en-US" u="sng" dirty="0">
                <a:solidFill>
                  <a:schemeClr val="accent2"/>
                </a:solidFill>
              </a:rPr>
              <a:t>. </a:t>
            </a:r>
          </a:p>
          <a:p>
            <a:r>
              <a:rPr lang="en-US" dirty="0"/>
              <a:t>We commit to ensuring that our external quality assurance arrangements cover </a:t>
            </a:r>
            <a:r>
              <a:rPr lang="en-US" dirty="0">
                <a:solidFill>
                  <a:schemeClr val="accent2"/>
                </a:solidFill>
              </a:rPr>
              <a:t>transnational higher education in the EHEA with equal standards as for domestic provision</a:t>
            </a:r>
            <a:r>
              <a:rPr lang="en-US" dirty="0"/>
              <a:t>. In view of the need for increased flexibility and openness of learning paths, smaller units of learning and greater synergies among higher education institutions, we encourage </a:t>
            </a:r>
            <a:r>
              <a:rPr lang="en-US" u="sng" dirty="0">
                <a:solidFill>
                  <a:schemeClr val="accent2"/>
                </a:solidFill>
              </a:rPr>
              <a:t>an enhancement-oriented use of the ESG to support innovation in higher education and its quality assurance</a:t>
            </a:r>
            <a:r>
              <a:rPr lang="en-US" dirty="0"/>
              <a:t>. </a:t>
            </a:r>
          </a:p>
          <a:p>
            <a:endParaRPr lang="nl-BE" dirty="0"/>
          </a:p>
        </p:txBody>
      </p:sp>
      <p:sp>
        <p:nvSpPr>
          <p:cNvPr id="4" name="Rechthoek 3">
            <a:extLst>
              <a:ext uri="{FF2B5EF4-FFF2-40B4-BE49-F238E27FC236}">
                <a16:creationId xmlns:a16="http://schemas.microsoft.com/office/drawing/2014/main" id="{4EA63B7F-467F-450E-8535-BA1467009813}"/>
              </a:ext>
            </a:extLst>
          </p:cNvPr>
          <p:cNvSpPr/>
          <p:nvPr/>
        </p:nvSpPr>
        <p:spPr>
          <a:xfrm>
            <a:off x="559812" y="177719"/>
            <a:ext cx="4572000" cy="461665"/>
          </a:xfrm>
          <a:prstGeom prst="rect">
            <a:avLst/>
          </a:prstGeom>
        </p:spPr>
        <p:txBody>
          <a:bodyPr>
            <a:spAutoFit/>
          </a:bodyPr>
          <a:lstStyle/>
          <a:p>
            <a:r>
              <a:rPr lang="nl-BE" sz="2400" dirty="0"/>
              <a:t>Rome Communiqué</a:t>
            </a:r>
          </a:p>
        </p:txBody>
      </p:sp>
      <p:pic>
        <p:nvPicPr>
          <p:cNvPr id="16" name="Afbeelding 15">
            <a:extLst>
              <a:ext uri="{FF2B5EF4-FFF2-40B4-BE49-F238E27FC236}">
                <a16:creationId xmlns:a16="http://schemas.microsoft.com/office/drawing/2014/main" id="{5348D501-DE2B-4C49-883C-15A7F2309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3876" y="5576784"/>
            <a:ext cx="914400" cy="1162350"/>
          </a:xfrm>
          <a:prstGeom prst="rect">
            <a:avLst/>
          </a:prstGeom>
        </p:spPr>
      </p:pic>
    </p:spTree>
    <p:extLst>
      <p:ext uri="{BB962C8B-B14F-4D97-AF65-F5344CB8AC3E}">
        <p14:creationId xmlns:p14="http://schemas.microsoft.com/office/powerpoint/2010/main" val="4133667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eren 10"/>
          <p:cNvGrpSpPr/>
          <p:nvPr/>
        </p:nvGrpSpPr>
        <p:grpSpPr>
          <a:xfrm>
            <a:off x="346649" y="3404754"/>
            <a:ext cx="8856000" cy="3447119"/>
            <a:chOff x="288000" y="3410881"/>
            <a:chExt cx="8856000" cy="3447119"/>
          </a:xfrm>
        </p:grpSpPr>
        <p:sp>
          <p:nvSpPr>
            <p:cNvPr id="9" name="Rechthoek 8"/>
            <p:cNvSpPr/>
            <p:nvPr/>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FlandersArtSerif-Regular"/>
                <a:ea typeface="+mn-ea"/>
                <a:cs typeface="+mn-cs"/>
              </a:endParaRPr>
            </a:p>
          </p:txBody>
        </p:sp>
        <p:sp>
          <p:nvSpPr>
            <p:cNvPr id="10" name="Rechthoekige driehoek 9"/>
            <p:cNvSpPr/>
            <p:nvPr/>
          </p:nvSpPr>
          <p:spPr>
            <a:xfrm flipH="1">
              <a:off x="288000" y="3410881"/>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FlandersArtSerif-Regular"/>
                <a:ea typeface="+mn-ea"/>
                <a:cs typeface="+mn-cs"/>
              </a:endParaRPr>
            </a:p>
          </p:txBody>
        </p:sp>
      </p:grpSp>
      <p:pic>
        <p:nvPicPr>
          <p:cNvPr id="2" name="Afbeelding 1">
            <a:extLst>
              <a:ext uri="{FF2B5EF4-FFF2-40B4-BE49-F238E27FC236}">
                <a16:creationId xmlns:a16="http://schemas.microsoft.com/office/drawing/2014/main" id="{D60E79C7-ACEF-4107-9C55-348F954BE5D7}"/>
              </a:ext>
            </a:extLst>
          </p:cNvPr>
          <p:cNvPicPr>
            <a:picLocks noChangeAspect="1"/>
          </p:cNvPicPr>
          <p:nvPr/>
        </p:nvPicPr>
        <p:blipFill>
          <a:blip r:embed="rId3"/>
          <a:stretch>
            <a:fillRect/>
          </a:stretch>
        </p:blipFill>
        <p:spPr>
          <a:xfrm>
            <a:off x="405300" y="6102000"/>
            <a:ext cx="1932599" cy="749873"/>
          </a:xfrm>
          <a:prstGeom prst="rect">
            <a:avLst/>
          </a:prstGeom>
        </p:spPr>
      </p:pic>
      <p:pic>
        <p:nvPicPr>
          <p:cNvPr id="16" name="Afbeelding 15">
            <a:extLst>
              <a:ext uri="{FF2B5EF4-FFF2-40B4-BE49-F238E27FC236}">
                <a16:creationId xmlns:a16="http://schemas.microsoft.com/office/drawing/2014/main" id="{5348D501-DE2B-4C49-883C-15A7F2309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3876" y="5576784"/>
            <a:ext cx="914400" cy="1162350"/>
          </a:xfrm>
          <a:prstGeom prst="rect">
            <a:avLst/>
          </a:prstGeom>
        </p:spPr>
      </p:pic>
      <p:sp>
        <p:nvSpPr>
          <p:cNvPr id="19" name="Tekstvak 18">
            <a:extLst>
              <a:ext uri="{FF2B5EF4-FFF2-40B4-BE49-F238E27FC236}">
                <a16:creationId xmlns:a16="http://schemas.microsoft.com/office/drawing/2014/main" id="{1135252E-09C8-45F7-A2F3-662B0CB4AEB4}"/>
              </a:ext>
            </a:extLst>
          </p:cNvPr>
          <p:cNvSpPr txBox="1"/>
          <p:nvPr/>
        </p:nvSpPr>
        <p:spPr>
          <a:xfrm>
            <a:off x="1226587" y="1219562"/>
            <a:ext cx="7374489" cy="39703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373636"/>
                </a:solidFill>
                <a:effectLst/>
                <a:uLnTx/>
                <a:uFillTx/>
                <a:latin typeface="FlandersArtSerif-Regular"/>
                <a:ea typeface="+mn-ea"/>
                <a:cs typeface="+mn-cs"/>
              </a:rPr>
              <a:t>Guidelines for BFUG peer support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373636"/>
                </a:solidFill>
                <a:effectLst/>
                <a:uLnTx/>
                <a:uFillTx/>
                <a:latin typeface="FlandersArtSerif-Regular"/>
                <a:ea typeface="+mn-ea"/>
                <a:cs typeface="+mn-cs"/>
              </a:rPr>
              <a:t> </a:t>
            </a:r>
            <a:endParaRPr kumimoji="0" lang="nl-BE" sz="1800" b="1" i="0" u="none" strike="noStrike" kern="1200" cap="none" spc="0" normalizeH="0" baseline="0" noProof="0" dirty="0">
              <a:ln>
                <a:noFill/>
              </a:ln>
              <a:solidFill>
                <a:srgbClr val="373636"/>
              </a:solidFill>
              <a:effectLst/>
              <a:uLnTx/>
              <a:uFillTx/>
              <a:latin typeface="FlandersArtSerif-Regular"/>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373636"/>
                </a:solidFill>
                <a:effectLst/>
                <a:uLnTx/>
                <a:uFillTx/>
                <a:latin typeface="FlandersArtSerif-Regular"/>
                <a:ea typeface="+mn-ea"/>
                <a:cs typeface="+mn-cs"/>
              </a:rPr>
              <a:t>Preferably organize at least two meetings per year (physical as well as virtual)</a:t>
            </a:r>
            <a:r>
              <a:rPr lang="en-US" dirty="0">
                <a:solidFill>
                  <a:srgbClr val="373636"/>
                </a:solidFill>
                <a:latin typeface="FlandersArtSerif-Regular"/>
              </a:rPr>
              <a:t> for the whole group or subgroups depending on the topics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373636"/>
                </a:solidFill>
                <a:latin typeface="FlandersArtSerif-Regular"/>
              </a:rPr>
              <a:t>Working methods based on sharing of good practices and/or policies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373636"/>
                </a:solidFill>
                <a:latin typeface="FlandersArtSerif-Regular"/>
              </a:rPr>
              <a:t>E</a:t>
            </a:r>
            <a:r>
              <a:rPr lang="en-GB" dirty="0" err="1"/>
              <a:t>nable</a:t>
            </a:r>
            <a:r>
              <a:rPr lang="en-GB" dirty="0"/>
              <a:t> more intensive work in smaller groups</a:t>
            </a:r>
            <a:endParaRPr lang="nl-BE"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dirty="0"/>
              <a:t>M</a:t>
            </a:r>
            <a:r>
              <a:rPr lang="en-GB" dirty="0"/>
              <a:t>ore practical sessions could be offered with examples presented by each participant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Improved synergy within and between countries could be brought about by more efficient national coordination. Public authorities should cooperate systematically with stakeholders in discussing and introducing necessary changes in legislation and regulations.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a:p>
            <a:pPr marR="0" lvl="0" algn="l" defTabSz="914400" rtl="0" eaLnBrk="1" fontAlgn="auto" latinLnBrk="0" hangingPunct="1">
              <a:lnSpc>
                <a:spcPct val="100000"/>
              </a:lnSpc>
              <a:spcBef>
                <a:spcPts val="0"/>
              </a:spcBef>
              <a:spcAft>
                <a:spcPts val="0"/>
              </a:spcAft>
              <a:buClrTx/>
              <a:buSzTx/>
              <a:tabLst/>
              <a:defRPr/>
            </a:pPr>
            <a:r>
              <a:rPr lang="en-GB" b="1" dirty="0"/>
              <a:t>Overall aim: full implementation of the Key Commitments</a:t>
            </a:r>
            <a:endParaRPr kumimoji="0" lang="en-US" sz="1800" b="0" i="0" u="none" strike="noStrike" kern="1200" cap="none" spc="0" normalizeH="0" baseline="0" noProof="0" dirty="0">
              <a:ln>
                <a:noFill/>
              </a:ln>
              <a:solidFill>
                <a:srgbClr val="373636"/>
              </a:solidFill>
              <a:effectLst/>
              <a:uLnTx/>
              <a:uFillTx/>
              <a:latin typeface="FlandersArtSerif-Regular"/>
              <a:ea typeface="+mn-ea"/>
              <a:cs typeface="+mn-cs"/>
            </a:endParaRPr>
          </a:p>
        </p:txBody>
      </p:sp>
      <p:sp>
        <p:nvSpPr>
          <p:cNvPr id="20" name="Tekstvak 19">
            <a:extLst>
              <a:ext uri="{FF2B5EF4-FFF2-40B4-BE49-F238E27FC236}">
                <a16:creationId xmlns:a16="http://schemas.microsoft.com/office/drawing/2014/main" id="{D1F6BC50-D4F7-4D57-9262-1D6E06497FB0}"/>
              </a:ext>
            </a:extLst>
          </p:cNvPr>
          <p:cNvSpPr txBox="1"/>
          <p:nvPr/>
        </p:nvSpPr>
        <p:spPr>
          <a:xfrm>
            <a:off x="861560" y="507845"/>
            <a:ext cx="8125942"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BE" sz="2400" b="0" i="0" u="none" strike="noStrike" kern="1200" cap="none" spc="0" normalizeH="0" baseline="0" noProof="0" dirty="0">
                <a:ln>
                  <a:noFill/>
                </a:ln>
                <a:solidFill>
                  <a:srgbClr val="373636"/>
                </a:solidFill>
                <a:effectLst/>
                <a:uLnTx/>
                <a:uFillTx/>
                <a:latin typeface="FlandersArtSerif-Regular"/>
                <a:ea typeface="+mn-ea"/>
                <a:cs typeface="+mn-cs"/>
              </a:rPr>
              <a:t>TPG C on QA </a:t>
            </a:r>
            <a:r>
              <a:rPr kumimoji="0" lang="nl-BE" sz="2400" b="0" i="0" u="none" strike="noStrike" kern="1200" cap="none" spc="0" normalizeH="0" baseline="0" noProof="0" dirty="0" err="1">
                <a:ln>
                  <a:noFill/>
                </a:ln>
                <a:solidFill>
                  <a:srgbClr val="373636"/>
                </a:solidFill>
                <a:effectLst/>
                <a:uLnTx/>
                <a:uFillTx/>
                <a:latin typeface="FlandersArtSerif-Regular"/>
                <a:ea typeface="+mn-ea"/>
                <a:cs typeface="+mn-cs"/>
              </a:rPr>
              <a:t>within</a:t>
            </a:r>
            <a:r>
              <a:rPr kumimoji="0" lang="nl-BE" sz="2400" b="0" i="0" u="none" strike="noStrike" kern="1200" cap="none" spc="0" normalizeH="0" baseline="0" noProof="0" dirty="0">
                <a:ln>
                  <a:noFill/>
                </a:ln>
                <a:solidFill>
                  <a:srgbClr val="373636"/>
                </a:solidFill>
                <a:effectLst/>
                <a:uLnTx/>
                <a:uFillTx/>
                <a:latin typeface="FlandersArtSerif-Regular"/>
                <a:ea typeface="+mn-ea"/>
                <a:cs typeface="+mn-cs"/>
              </a:rPr>
              <a:t> BICG </a:t>
            </a:r>
            <a:r>
              <a:rPr kumimoji="0" lang="nl-BE" b="0" i="0" u="none" strike="noStrike" kern="1200" cap="none" spc="0" normalizeH="0" baseline="0" noProof="0" dirty="0">
                <a:ln>
                  <a:noFill/>
                </a:ln>
                <a:solidFill>
                  <a:srgbClr val="373636"/>
                </a:solidFill>
                <a:effectLst/>
                <a:uLnTx/>
                <a:uFillTx/>
                <a:latin typeface="FlandersArtSerif-Regular"/>
                <a:ea typeface="+mn-ea"/>
                <a:cs typeface="+mn-cs"/>
              </a:rPr>
              <a:t>(Bologna </a:t>
            </a:r>
            <a:r>
              <a:rPr kumimoji="0" lang="nl-BE" b="0" i="0" u="none" strike="noStrike" kern="1200" cap="none" spc="0" normalizeH="0" baseline="0" noProof="0" dirty="0" err="1">
                <a:ln>
                  <a:noFill/>
                </a:ln>
                <a:solidFill>
                  <a:srgbClr val="373636"/>
                </a:solidFill>
                <a:effectLst/>
                <a:uLnTx/>
                <a:uFillTx/>
                <a:latin typeface="FlandersArtSerif-Regular"/>
                <a:ea typeface="+mn-ea"/>
                <a:cs typeface="+mn-cs"/>
              </a:rPr>
              <a:t>Implementation</a:t>
            </a:r>
            <a:r>
              <a:rPr kumimoji="0" lang="nl-BE" b="0" i="0" u="none" strike="noStrike" kern="1200" cap="none" spc="0" normalizeH="0" baseline="0" noProof="0" dirty="0">
                <a:ln>
                  <a:noFill/>
                </a:ln>
                <a:solidFill>
                  <a:srgbClr val="373636"/>
                </a:solidFill>
                <a:effectLst/>
                <a:uLnTx/>
                <a:uFillTx/>
                <a:latin typeface="FlandersArtSerif-Regular"/>
                <a:ea typeface="+mn-ea"/>
                <a:cs typeface="+mn-cs"/>
              </a:rPr>
              <a:t> Coordination Group)</a:t>
            </a:r>
          </a:p>
        </p:txBody>
      </p:sp>
    </p:spTree>
    <p:extLst>
      <p:ext uri="{BB962C8B-B14F-4D97-AF65-F5344CB8AC3E}">
        <p14:creationId xmlns:p14="http://schemas.microsoft.com/office/powerpoint/2010/main" val="1336265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eren 10"/>
          <p:cNvGrpSpPr/>
          <p:nvPr/>
        </p:nvGrpSpPr>
        <p:grpSpPr>
          <a:xfrm>
            <a:off x="288000" y="3410881"/>
            <a:ext cx="8891584" cy="3440992"/>
            <a:chOff x="288000" y="3410881"/>
            <a:chExt cx="8891584" cy="3440992"/>
          </a:xfrm>
        </p:grpSpPr>
        <p:sp>
          <p:nvSpPr>
            <p:cNvPr id="9" name="Rechthoek 8"/>
            <p:cNvSpPr/>
            <p:nvPr/>
          </p:nvSpPr>
          <p:spPr>
            <a:xfrm>
              <a:off x="323584" y="4259873"/>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dirty="0"/>
            </a:p>
          </p:txBody>
        </p:sp>
        <p:sp>
          <p:nvSpPr>
            <p:cNvPr id="10" name="Rechthoekige driehoek 9"/>
            <p:cNvSpPr/>
            <p:nvPr/>
          </p:nvSpPr>
          <p:spPr>
            <a:xfrm flipH="1">
              <a:off x="288000" y="3410881"/>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pic>
        <p:nvPicPr>
          <p:cNvPr id="2" name="Afbeelding 1">
            <a:extLst>
              <a:ext uri="{FF2B5EF4-FFF2-40B4-BE49-F238E27FC236}">
                <a16:creationId xmlns:a16="http://schemas.microsoft.com/office/drawing/2014/main" id="{D60E79C7-ACEF-4107-9C55-348F954BE5D7}"/>
              </a:ext>
            </a:extLst>
          </p:cNvPr>
          <p:cNvPicPr>
            <a:picLocks noChangeAspect="1"/>
          </p:cNvPicPr>
          <p:nvPr/>
        </p:nvPicPr>
        <p:blipFill>
          <a:blip r:embed="rId3"/>
          <a:stretch>
            <a:fillRect/>
          </a:stretch>
        </p:blipFill>
        <p:spPr>
          <a:xfrm>
            <a:off x="405300" y="6102000"/>
            <a:ext cx="1932599" cy="749873"/>
          </a:xfrm>
          <a:prstGeom prst="rect">
            <a:avLst/>
          </a:prstGeom>
        </p:spPr>
      </p:pic>
      <p:pic>
        <p:nvPicPr>
          <p:cNvPr id="16" name="Afbeelding 15">
            <a:extLst>
              <a:ext uri="{FF2B5EF4-FFF2-40B4-BE49-F238E27FC236}">
                <a16:creationId xmlns:a16="http://schemas.microsoft.com/office/drawing/2014/main" id="{5348D501-DE2B-4C49-883C-15A7F2309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3876" y="5576784"/>
            <a:ext cx="914400" cy="1162350"/>
          </a:xfrm>
          <a:prstGeom prst="rect">
            <a:avLst/>
          </a:prstGeom>
        </p:spPr>
      </p:pic>
      <p:sp>
        <p:nvSpPr>
          <p:cNvPr id="19" name="Tekstvak 18">
            <a:extLst>
              <a:ext uri="{FF2B5EF4-FFF2-40B4-BE49-F238E27FC236}">
                <a16:creationId xmlns:a16="http://schemas.microsoft.com/office/drawing/2014/main" id="{1135252E-09C8-45F7-A2F3-662B0CB4AEB4}"/>
              </a:ext>
            </a:extLst>
          </p:cNvPr>
          <p:cNvSpPr txBox="1"/>
          <p:nvPr/>
        </p:nvSpPr>
        <p:spPr>
          <a:xfrm>
            <a:off x="1070868" y="885676"/>
            <a:ext cx="7290264" cy="4801314"/>
          </a:xfrm>
          <a:prstGeom prst="rect">
            <a:avLst/>
          </a:prstGeom>
          <a:noFill/>
        </p:spPr>
        <p:txBody>
          <a:bodyPr wrap="square" rtlCol="0">
            <a:spAutoFit/>
          </a:bodyPr>
          <a:lstStyle/>
          <a:p>
            <a:r>
              <a:rPr lang="nl-BE" b="1" dirty="0">
                <a:solidFill>
                  <a:srgbClr val="247FB0"/>
                </a:solidFill>
              </a:rPr>
              <a:t>2021-2024</a:t>
            </a:r>
            <a:endParaRPr lang="nl-BE" b="1" dirty="0"/>
          </a:p>
          <a:p>
            <a:pPr marL="285750" indent="-285750">
              <a:buFontTx/>
              <a:buChar char="-"/>
            </a:pPr>
            <a:r>
              <a:rPr lang="en-US" dirty="0"/>
              <a:t>BFUG Secretariat provides the TPG with a dedicated web-page </a:t>
            </a:r>
            <a:r>
              <a:rPr lang="en-US" dirty="0">
                <a:hlinkClick r:id="rId5"/>
              </a:rPr>
              <a:t>http://ehea.info/page-peer-group-C-QA</a:t>
            </a:r>
            <a:endParaRPr lang="en-US" dirty="0"/>
          </a:p>
          <a:p>
            <a:pPr marL="285750" indent="-285750">
              <a:buFontTx/>
              <a:buChar char="-"/>
            </a:pPr>
            <a:r>
              <a:rPr lang="nl-BE" dirty="0" err="1"/>
              <a:t>Supporting</a:t>
            </a:r>
            <a:r>
              <a:rPr lang="nl-BE" dirty="0"/>
              <a:t> Erasmus+ project: new </a:t>
            </a:r>
            <a:r>
              <a:rPr lang="nl-BE" dirty="0" err="1"/>
              <a:t>umbrella</a:t>
            </a:r>
            <a:r>
              <a:rPr lang="nl-BE" dirty="0"/>
              <a:t> project</a:t>
            </a:r>
          </a:p>
          <a:p>
            <a:pPr marL="285750" indent="-285750">
              <a:buFontTx/>
              <a:buChar char="-"/>
            </a:pPr>
            <a:r>
              <a:rPr lang="en-US" dirty="0">
                <a:solidFill>
                  <a:srgbClr val="247FB0"/>
                </a:solidFill>
              </a:rPr>
              <a:t>Kick-off meeting</a:t>
            </a:r>
            <a:r>
              <a:rPr lang="en-US" dirty="0"/>
              <a:t>: </a:t>
            </a:r>
          </a:p>
          <a:p>
            <a:pPr marL="742950" lvl="1" indent="-285750">
              <a:buFont typeface="Arial" panose="020B0604020202020204" pitchFamily="34" charset="0"/>
              <a:buChar char="•"/>
            </a:pPr>
            <a:r>
              <a:rPr lang="en-US" dirty="0"/>
              <a:t>Take into account the needs of the member countries as indicated in the implementation scorecard and the survey</a:t>
            </a:r>
          </a:p>
          <a:p>
            <a:pPr marL="285750" indent="-285750">
              <a:buFontTx/>
              <a:buChar char="-"/>
            </a:pPr>
            <a:r>
              <a:rPr lang="en-US" dirty="0">
                <a:solidFill>
                  <a:srgbClr val="247FB0"/>
                </a:solidFill>
              </a:rPr>
              <a:t>Create work plan &amp; action plan</a:t>
            </a:r>
          </a:p>
          <a:p>
            <a:pPr marL="742950" lvl="1" indent="-285750">
              <a:buFont typeface="Arial" panose="020B0604020202020204" pitchFamily="34" charset="0"/>
              <a:buChar char="•"/>
            </a:pPr>
            <a:r>
              <a:rPr lang="en-US" dirty="0"/>
              <a:t>General work plan of the group by 31</a:t>
            </a:r>
            <a:r>
              <a:rPr lang="en-US" baseline="30000" dirty="0"/>
              <a:t>st</a:t>
            </a:r>
            <a:r>
              <a:rPr lang="en-US" dirty="0"/>
              <a:t> October </a:t>
            </a:r>
          </a:p>
          <a:p>
            <a:pPr marL="742950" lvl="1" indent="-285750">
              <a:buFont typeface="Arial" panose="020B0604020202020204" pitchFamily="34" charset="0"/>
              <a:buChar char="•"/>
            </a:pPr>
            <a:r>
              <a:rPr lang="en-US" dirty="0"/>
              <a:t>Action plan: topics, the working methods, the timeline and the outcomes to be achieved by each country by the end of the working period</a:t>
            </a:r>
          </a:p>
          <a:p>
            <a:pPr marL="742950" lvl="1" indent="-285750">
              <a:buFont typeface="Arial" panose="020B0604020202020204" pitchFamily="34" charset="0"/>
              <a:buChar char="•"/>
            </a:pPr>
            <a:r>
              <a:rPr lang="en-US" dirty="0"/>
              <a:t>Action plan to be updated during the working period</a:t>
            </a:r>
          </a:p>
          <a:p>
            <a:pPr marL="285750" indent="-285750">
              <a:buFontTx/>
              <a:buChar char="-"/>
            </a:pPr>
            <a:r>
              <a:rPr lang="en-US" dirty="0">
                <a:solidFill>
                  <a:srgbClr val="247FB0"/>
                </a:solidFill>
              </a:rPr>
              <a:t>Supportive Erasmus+ KA3 projects</a:t>
            </a:r>
          </a:p>
          <a:p>
            <a:pPr marL="285750" indent="-285750">
              <a:buFontTx/>
              <a:buChar char="-"/>
            </a:pPr>
            <a:r>
              <a:rPr lang="en-US" dirty="0">
                <a:solidFill>
                  <a:srgbClr val="247FB0"/>
                </a:solidFill>
              </a:rPr>
              <a:t>Next meetings and activities</a:t>
            </a:r>
            <a:endParaRPr lang="en-US" dirty="0"/>
          </a:p>
          <a:p>
            <a:pPr marL="742950" lvl="1" indent="-285750">
              <a:buFontTx/>
              <a:buChar char="-"/>
            </a:pPr>
            <a:endParaRPr lang="en-US" dirty="0"/>
          </a:p>
          <a:p>
            <a:pPr marL="742950" lvl="1" indent="-285750">
              <a:buFont typeface="Arial" panose="020B0604020202020204" pitchFamily="34" charset="0"/>
              <a:buChar char="•"/>
            </a:pPr>
            <a:endParaRPr lang="en-US" dirty="0"/>
          </a:p>
        </p:txBody>
      </p:sp>
      <p:sp>
        <p:nvSpPr>
          <p:cNvPr id="20" name="Tekstvak 19">
            <a:extLst>
              <a:ext uri="{FF2B5EF4-FFF2-40B4-BE49-F238E27FC236}">
                <a16:creationId xmlns:a16="http://schemas.microsoft.com/office/drawing/2014/main" id="{D1F6BC50-D4F7-4D57-9262-1D6E06497FB0}"/>
              </a:ext>
            </a:extLst>
          </p:cNvPr>
          <p:cNvSpPr txBox="1"/>
          <p:nvPr/>
        </p:nvSpPr>
        <p:spPr>
          <a:xfrm>
            <a:off x="522729" y="296424"/>
            <a:ext cx="7542449" cy="461665"/>
          </a:xfrm>
          <a:prstGeom prst="rect">
            <a:avLst/>
          </a:prstGeom>
          <a:noFill/>
        </p:spPr>
        <p:txBody>
          <a:bodyPr wrap="none" rtlCol="0">
            <a:spAutoFit/>
          </a:bodyPr>
          <a:lstStyle/>
          <a:p>
            <a:r>
              <a:rPr lang="nl-BE" sz="2400" dirty="0" err="1"/>
              <a:t>Working</a:t>
            </a:r>
            <a:r>
              <a:rPr lang="nl-BE" sz="2400" dirty="0"/>
              <a:t> </a:t>
            </a:r>
            <a:r>
              <a:rPr lang="nl-BE" sz="2400" dirty="0" err="1"/>
              <a:t>methods</a:t>
            </a:r>
            <a:r>
              <a:rPr lang="nl-BE" sz="2400" dirty="0"/>
              <a:t> </a:t>
            </a:r>
            <a:r>
              <a:rPr lang="nl-BE" sz="2400" dirty="0" err="1"/>
              <a:t>within</a:t>
            </a:r>
            <a:r>
              <a:rPr lang="nl-BE" sz="2400" dirty="0"/>
              <a:t> </a:t>
            </a:r>
            <a:r>
              <a:rPr lang="nl-BE" sz="2400" dirty="0" err="1"/>
              <a:t>Thematic</a:t>
            </a:r>
            <a:r>
              <a:rPr lang="nl-BE" sz="2400" dirty="0"/>
              <a:t> Peer Group C on QA</a:t>
            </a:r>
          </a:p>
        </p:txBody>
      </p:sp>
    </p:spTree>
    <p:extLst>
      <p:ext uri="{BB962C8B-B14F-4D97-AF65-F5344CB8AC3E}">
        <p14:creationId xmlns:p14="http://schemas.microsoft.com/office/powerpoint/2010/main" val="1936476883"/>
      </p:ext>
    </p:extLst>
  </p:cSld>
  <p:clrMapOvr>
    <a:masterClrMapping/>
  </p:clrMapOvr>
</p:sld>
</file>

<file path=ppt/theme/theme1.xml><?xml version="1.0" encoding="utf-8"?>
<a:theme xmlns:a="http://schemas.openxmlformats.org/drawingml/2006/main" name="Powerpoint_DEPARTEMENT_Model_FlandersArt_metTypologo_OK">
  <a:themeElements>
    <a:clrScheme name="Vlaamse overheid presentatie">
      <a:dk1>
        <a:srgbClr val="373636"/>
      </a:dk1>
      <a:lt1>
        <a:sysClr val="window" lastClr="FFFFFF"/>
      </a:lt1>
      <a:dk2>
        <a:srgbClr val="6B6B6B"/>
      </a:dk2>
      <a:lt2>
        <a:srgbClr val="F6F5F3"/>
      </a:lt2>
      <a:accent1>
        <a:srgbClr val="FFF200"/>
      </a:accent1>
      <a:accent2>
        <a:srgbClr val="373636"/>
      </a:accent2>
      <a:accent3>
        <a:srgbClr val="E5DA04"/>
      </a:accent3>
      <a:accent4>
        <a:srgbClr val="6B6B6B"/>
      </a:accent4>
      <a:accent5>
        <a:srgbClr val="D5D5D5"/>
      </a:accent5>
      <a:accent6>
        <a:srgbClr val="989898"/>
      </a:accent6>
      <a:hlink>
        <a:srgbClr val="3C96BE"/>
      </a:hlink>
      <a:folHlink>
        <a:srgbClr val="AA78AA"/>
      </a:folHlink>
    </a:clrScheme>
    <a:fontScheme name="Vlaamse overheid presentatie">
      <a:majorFont>
        <a:latin typeface="FlandersArtSans-Medium"/>
        <a:ea typeface=""/>
        <a:cs typeface=""/>
      </a:majorFont>
      <a:minorFont>
        <a:latin typeface="FlandersArtSerif-Regular"/>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_VO.potx" id="{7AB0AA7F-90C7-4DB1-9791-B98BE5007A2C}" vid="{C875C828-9506-4BA7-9BF7-6C09D07CC53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Powerpoint_DEPARTEMENT_FlandersArt</Template>
  <TotalTime>4564</TotalTime>
  <Words>1123</Words>
  <Application>Microsoft Office PowerPoint</Application>
  <PresentationFormat>Diavoorstelling (4:3)</PresentationFormat>
  <Paragraphs>104</Paragraphs>
  <Slides>10</Slides>
  <Notes>9</Notes>
  <HiddenSlides>0</HiddenSlides>
  <MMClips>0</MMClips>
  <ScaleCrop>false</ScaleCrop>
  <HeadingPairs>
    <vt:vector size="6" baseType="variant">
      <vt:variant>
        <vt:lpstr>Gebruikte lettertypen</vt:lpstr>
      </vt:variant>
      <vt:variant>
        <vt:i4>8</vt:i4>
      </vt:variant>
      <vt:variant>
        <vt:lpstr>Thema</vt:lpstr>
      </vt:variant>
      <vt:variant>
        <vt:i4>2</vt:i4>
      </vt:variant>
      <vt:variant>
        <vt:lpstr>Diatitels</vt:lpstr>
      </vt:variant>
      <vt:variant>
        <vt:i4>10</vt:i4>
      </vt:variant>
    </vt:vector>
  </HeadingPairs>
  <TitlesOfParts>
    <vt:vector size="20" baseType="lpstr">
      <vt:lpstr>Arial</vt:lpstr>
      <vt:lpstr>Calibri</vt:lpstr>
      <vt:lpstr>Calibri Light</vt:lpstr>
      <vt:lpstr>FlandersArtSans-Bold</vt:lpstr>
      <vt:lpstr>FlandersArtSans-Medium</vt:lpstr>
      <vt:lpstr>FlandersArtSans-Regular</vt:lpstr>
      <vt:lpstr>FlandersArtSerif-Regular</vt:lpstr>
      <vt:lpstr>Wingdings</vt:lpstr>
      <vt:lpstr>Powerpoint_DEPARTEMENT_Model_FlandersArt_metTypologo_OK</vt:lpstr>
      <vt:lpstr>Tema di Office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 komt de titel</dc:title>
  <dc:creator>Yahiaoui Yasmina</dc:creator>
  <cp:lastModifiedBy>Soenen Magalie</cp:lastModifiedBy>
  <cp:revision>68</cp:revision>
  <dcterms:created xsi:type="dcterms:W3CDTF">2016-12-08T14:07:48Z</dcterms:created>
  <dcterms:modified xsi:type="dcterms:W3CDTF">2021-07-02T10:35:53Z</dcterms:modified>
</cp:coreProperties>
</file>